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84" r:id="rId1"/>
  </p:sldMasterIdLst>
  <p:notesMasterIdLst>
    <p:notesMasterId r:id="rId7"/>
  </p:notesMasterIdLst>
  <p:sldIdLst>
    <p:sldId id="278" r:id="rId2"/>
    <p:sldId id="273" r:id="rId3"/>
    <p:sldId id="274" r:id="rId4"/>
    <p:sldId id="275" r:id="rId5"/>
    <p:sldId id="276" r:id="rId6"/>
  </p:sldIdLst>
  <p:sldSz cx="6840538" cy="6840538"/>
  <p:notesSz cx="6858000" cy="9144000"/>
  <p:embeddedFontLst>
    <p:embeddedFont>
      <p:font typeface="Cormorant SC SemiBold" pitchFamily="2" charset="0"/>
      <p:bold r:id="rId8"/>
    </p:embeddedFont>
    <p:embeddedFont>
      <p:font typeface="Cormorant Unicase SemiBold" pitchFamily="2" charset="0"/>
      <p:bold r:id="rId9"/>
    </p:embeddedFont>
    <p:embeddedFont>
      <p:font typeface="Unica One" pitchFamily="2" charset="0"/>
      <p:regular r:id="rId1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7C61"/>
    <a:srgbClr val="697081"/>
    <a:srgbClr val="E6EAEF"/>
    <a:srgbClr val="090F18"/>
    <a:srgbClr val="5C2A08"/>
    <a:srgbClr val="6F6B8D"/>
    <a:srgbClr val="BE6140"/>
    <a:srgbClr val="E1D2C9"/>
    <a:srgbClr val="6F7688"/>
    <a:srgbClr val="FCEA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5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64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5F41E-E138-4500-A36A-BD6327C1CBDB}" type="datetimeFigureOut">
              <a:rPr lang="en-IN" smtClean="0"/>
              <a:t>05-10-2024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008D5-39BB-4998-8D6D-A265551C14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38278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72211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1pPr>
    <a:lvl2pPr marL="386105" algn="l" defTabSz="772211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2pPr>
    <a:lvl3pPr marL="772211" algn="l" defTabSz="772211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3pPr>
    <a:lvl4pPr marL="1158316" algn="l" defTabSz="772211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4pPr>
    <a:lvl5pPr marL="1544422" algn="l" defTabSz="772211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5pPr>
    <a:lvl6pPr marL="1930527" algn="l" defTabSz="772211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6pPr>
    <a:lvl7pPr marL="2316632" algn="l" defTabSz="772211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7pPr>
    <a:lvl8pPr marL="2702738" algn="l" defTabSz="772211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8pPr>
    <a:lvl9pPr marL="3088843" algn="l" defTabSz="772211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885950" y="1143000"/>
            <a:ext cx="30861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FONTS: Cormorant </a:t>
            </a:r>
            <a:r>
              <a:rPr lang="en-IN" dirty="0" err="1"/>
              <a:t>Unicase</a:t>
            </a:r>
            <a:r>
              <a:rPr lang="en-IN" dirty="0"/>
              <a:t> </a:t>
            </a:r>
            <a:r>
              <a:rPr lang="en-IN" dirty="0" err="1"/>
              <a:t>SemiBold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0008D5-39BB-4998-8D6D-A265551C1447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74734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119505"/>
            <a:ext cx="5814457" cy="238152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3592866"/>
            <a:ext cx="5130404" cy="1651546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B8D7-91AB-46AB-9AA8-69D33B07C042}" type="datetimeFigureOut">
              <a:rPr lang="en-IN" smtClean="0"/>
              <a:t>05-10-2024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44A4-0D0E-4DBB-B430-5BA6785B5C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23137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B8D7-91AB-46AB-9AA8-69D33B07C042}" type="datetimeFigureOut">
              <a:rPr lang="en-IN" smtClean="0"/>
              <a:t>05-10-2024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44A4-0D0E-4DBB-B430-5BA6785B5C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29875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364195"/>
            <a:ext cx="1474991" cy="579704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364195"/>
            <a:ext cx="4339466" cy="579704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B8D7-91AB-46AB-9AA8-69D33B07C042}" type="datetimeFigureOut">
              <a:rPr lang="en-IN" smtClean="0"/>
              <a:t>05-10-2024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44A4-0D0E-4DBB-B430-5BA6785B5C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36469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B8D7-91AB-46AB-9AA8-69D33B07C042}" type="datetimeFigureOut">
              <a:rPr lang="en-IN" smtClean="0"/>
              <a:t>05-10-2024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44A4-0D0E-4DBB-B430-5BA6785B5C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75228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1705386"/>
            <a:ext cx="5899964" cy="2845473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4577779"/>
            <a:ext cx="5899964" cy="1496367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B8D7-91AB-46AB-9AA8-69D33B07C042}" type="datetimeFigureOut">
              <a:rPr lang="en-IN" smtClean="0"/>
              <a:t>05-10-2024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44A4-0D0E-4DBB-B430-5BA6785B5C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74246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1820976"/>
            <a:ext cx="2907229" cy="43402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1820976"/>
            <a:ext cx="2907229" cy="43402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B8D7-91AB-46AB-9AA8-69D33B07C042}" type="datetimeFigureOut">
              <a:rPr lang="en-IN" smtClean="0"/>
              <a:t>05-10-2024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44A4-0D0E-4DBB-B430-5BA6785B5C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46046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364197"/>
            <a:ext cx="5899964" cy="1322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1676882"/>
            <a:ext cx="2893868" cy="82181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2498697"/>
            <a:ext cx="2893868" cy="36752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1676882"/>
            <a:ext cx="2908120" cy="82181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2498697"/>
            <a:ext cx="2908120" cy="36752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B8D7-91AB-46AB-9AA8-69D33B07C042}" type="datetimeFigureOut">
              <a:rPr lang="en-IN" smtClean="0"/>
              <a:t>05-10-2024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44A4-0D0E-4DBB-B430-5BA6785B5C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9659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B8D7-91AB-46AB-9AA8-69D33B07C042}" type="datetimeFigureOut">
              <a:rPr lang="en-IN" smtClean="0"/>
              <a:t>05-10-2024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44A4-0D0E-4DBB-B430-5BA6785B5C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18853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B8D7-91AB-46AB-9AA8-69D33B07C042}" type="datetimeFigureOut">
              <a:rPr lang="en-IN" smtClean="0"/>
              <a:t>05-10-2024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44A4-0D0E-4DBB-B430-5BA6785B5C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012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456036"/>
            <a:ext cx="2206252" cy="159612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984912"/>
            <a:ext cx="3463022" cy="4861216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2052161"/>
            <a:ext cx="2206252" cy="3801883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B8D7-91AB-46AB-9AA8-69D33B07C042}" type="datetimeFigureOut">
              <a:rPr lang="en-IN" smtClean="0"/>
              <a:t>05-10-2024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44A4-0D0E-4DBB-B430-5BA6785B5C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78312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456036"/>
            <a:ext cx="2206252" cy="159612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984912"/>
            <a:ext cx="3463022" cy="4861216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2052161"/>
            <a:ext cx="2206252" cy="3801883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B8D7-91AB-46AB-9AA8-69D33B07C042}" type="datetimeFigureOut">
              <a:rPr lang="en-IN" smtClean="0"/>
              <a:t>05-10-2024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44A4-0D0E-4DBB-B430-5BA6785B5C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61884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364197"/>
            <a:ext cx="5899964" cy="1322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1820976"/>
            <a:ext cx="5899964" cy="4340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6340167"/>
            <a:ext cx="1539121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EB8D7-91AB-46AB-9AA8-69D33B07C042}" type="datetimeFigureOut">
              <a:rPr lang="en-IN" smtClean="0"/>
              <a:t>05-10-2024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6340167"/>
            <a:ext cx="2308682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6340167"/>
            <a:ext cx="1539121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144A4-0D0E-4DBB-B430-5BA6785B5C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62422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 2">
            <a:extLst>
              <a:ext uri="{FF2B5EF4-FFF2-40B4-BE49-F238E27FC236}">
                <a16:creationId xmlns:a16="http://schemas.microsoft.com/office/drawing/2014/main" id="{11172726-B4A3-C2EC-30AD-8769990D0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0" y="1440269"/>
            <a:ext cx="5940000" cy="3960000"/>
          </a:xfrm>
          <a:prstGeom prst="rect">
            <a:avLst/>
          </a:prstGeom>
        </p:spPr>
      </p:pic>
      <p:pic>
        <p:nvPicPr>
          <p:cNvPr id="79" name="PIC 1">
            <a:extLst>
              <a:ext uri="{FF2B5EF4-FFF2-40B4-BE49-F238E27FC236}">
                <a16:creationId xmlns:a16="http://schemas.microsoft.com/office/drawing/2014/main" id="{636923DA-107E-4126-4651-0EF0E58B40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440269"/>
            <a:ext cx="5940001" cy="3960000"/>
          </a:xfrm>
          <a:prstGeom prst="rect">
            <a:avLst/>
          </a:prstGeom>
        </p:spPr>
      </p:pic>
      <p:sp>
        <p:nvSpPr>
          <p:cNvPr id="19" name="SHAPE: Cutout BG">
            <a:extLst>
              <a:ext uri="{FF2B5EF4-FFF2-40B4-BE49-F238E27FC236}">
                <a16:creationId xmlns:a16="http://schemas.microsoft.com/office/drawing/2014/main" id="{55AFB580-6235-9AFF-3B3E-670A17768960}"/>
              </a:ext>
            </a:extLst>
          </p:cNvPr>
          <p:cNvSpPr/>
          <p:nvPr/>
        </p:nvSpPr>
        <p:spPr>
          <a:xfrm flipH="1">
            <a:off x="0" y="0"/>
            <a:ext cx="6840538" cy="6840538"/>
          </a:xfrm>
          <a:custGeom>
            <a:avLst/>
            <a:gdLst>
              <a:gd name="connsiteX0" fmla="*/ 6840538 w 6840538"/>
              <a:gd name="connsiteY0" fmla="*/ 0 h 6840538"/>
              <a:gd name="connsiteX1" fmla="*/ 1171258 w 6840538"/>
              <a:gd name="connsiteY1" fmla="*/ 0 h 6840538"/>
              <a:gd name="connsiteX2" fmla="*/ 744538 w 6840538"/>
              <a:gd name="connsiteY2" fmla="*/ 0 h 6840538"/>
              <a:gd name="connsiteX3" fmla="*/ 0 w 6840538"/>
              <a:gd name="connsiteY3" fmla="*/ 0 h 6840538"/>
              <a:gd name="connsiteX4" fmla="*/ 0 w 6840538"/>
              <a:gd name="connsiteY4" fmla="*/ 6840538 h 6840538"/>
              <a:gd name="connsiteX5" fmla="*/ 744538 w 6840538"/>
              <a:gd name="connsiteY5" fmla="*/ 6840538 h 6840538"/>
              <a:gd name="connsiteX6" fmla="*/ 1171258 w 6840538"/>
              <a:gd name="connsiteY6" fmla="*/ 6840538 h 6840538"/>
              <a:gd name="connsiteX7" fmla="*/ 6840538 w 6840538"/>
              <a:gd name="connsiteY7" fmla="*/ 6840538 h 6840538"/>
              <a:gd name="connsiteX8" fmla="*/ 6840538 w 6840538"/>
              <a:gd name="connsiteY8" fmla="*/ 5323502 h 6840538"/>
              <a:gd name="connsiteX9" fmla="*/ 3036439 w 6840538"/>
              <a:gd name="connsiteY9" fmla="*/ 5323502 h 6840538"/>
              <a:gd name="connsiteX10" fmla="*/ 2494666 w 6840538"/>
              <a:gd name="connsiteY10" fmla="*/ 4687985 h 6840538"/>
              <a:gd name="connsiteX11" fmla="*/ 2494666 w 6840538"/>
              <a:gd name="connsiteY11" fmla="*/ 2145994 h 6840538"/>
              <a:gd name="connsiteX12" fmla="*/ 3036439 w 6840538"/>
              <a:gd name="connsiteY12" fmla="*/ 1510478 h 6840538"/>
              <a:gd name="connsiteX13" fmla="*/ 6840538 w 6840538"/>
              <a:gd name="connsiteY13" fmla="*/ 1510478 h 684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40538" h="6840538">
                <a:moveTo>
                  <a:pt x="6840538" y="0"/>
                </a:moveTo>
                <a:lnTo>
                  <a:pt x="1171258" y="0"/>
                </a:lnTo>
                <a:lnTo>
                  <a:pt x="744538" y="0"/>
                </a:lnTo>
                <a:lnTo>
                  <a:pt x="0" y="0"/>
                </a:lnTo>
                <a:lnTo>
                  <a:pt x="0" y="6840538"/>
                </a:lnTo>
                <a:lnTo>
                  <a:pt x="744538" y="6840538"/>
                </a:lnTo>
                <a:lnTo>
                  <a:pt x="1171258" y="6840538"/>
                </a:lnTo>
                <a:lnTo>
                  <a:pt x="6840538" y="6840538"/>
                </a:lnTo>
                <a:lnTo>
                  <a:pt x="6840538" y="5323502"/>
                </a:lnTo>
                <a:lnTo>
                  <a:pt x="3036439" y="5323502"/>
                </a:lnTo>
                <a:cubicBezTo>
                  <a:pt x="2737226" y="5323502"/>
                  <a:pt x="2494666" y="5038971"/>
                  <a:pt x="2494666" y="4687985"/>
                </a:cubicBezTo>
                <a:lnTo>
                  <a:pt x="2494666" y="2145994"/>
                </a:lnTo>
                <a:cubicBezTo>
                  <a:pt x="2494666" y="1795009"/>
                  <a:pt x="2737226" y="1510478"/>
                  <a:pt x="3036439" y="1510478"/>
                </a:cubicBezTo>
                <a:lnTo>
                  <a:pt x="6840538" y="1510478"/>
                </a:lnTo>
                <a:close/>
              </a:path>
            </a:pathLst>
          </a:custGeom>
          <a:solidFill>
            <a:srgbClr val="E6EA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010" dirty="0"/>
          </a:p>
        </p:txBody>
      </p:sp>
      <p:grpSp>
        <p:nvGrpSpPr>
          <p:cNvPr id="3" name="GRAPHIC BR" descr="An arch of leaves, pinecones, lights and bells">
            <a:extLst>
              <a:ext uri="{FF2B5EF4-FFF2-40B4-BE49-F238E27FC236}">
                <a16:creationId xmlns:a16="http://schemas.microsoft.com/office/drawing/2014/main" id="{D7FC3C87-7826-5176-FBE7-C666FBD8AC08}"/>
              </a:ext>
            </a:extLst>
          </p:cNvPr>
          <p:cNvGrpSpPr>
            <a:grpSpLocks noChangeAspect="1"/>
          </p:cNvGrpSpPr>
          <p:nvPr/>
        </p:nvGrpSpPr>
        <p:grpSpPr>
          <a:xfrm rot="10800000" flipV="1">
            <a:off x="3348954" y="3305206"/>
            <a:ext cx="3369664" cy="3535333"/>
            <a:chOff x="500462" y="162453"/>
            <a:chExt cx="3896922" cy="4155926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B62901CE-6AC4-7D0E-C80C-140215BF90F9}"/>
                </a:ext>
              </a:extLst>
            </p:cNvPr>
            <p:cNvSpPr/>
            <p:nvPr/>
          </p:nvSpPr>
          <p:spPr>
            <a:xfrm>
              <a:off x="615442" y="3373829"/>
              <a:ext cx="1487186" cy="941345"/>
            </a:xfrm>
            <a:custGeom>
              <a:avLst/>
              <a:gdLst>
                <a:gd name="connsiteX0" fmla="*/ 704607 w 1487186"/>
                <a:gd name="connsiteY0" fmla="*/ 129247 h 941345"/>
                <a:gd name="connsiteX1" fmla="*/ 259057 w 1487186"/>
                <a:gd name="connsiteY1" fmla="*/ 489548 h 941345"/>
                <a:gd name="connsiteX2" fmla="*/ 182736 w 1487186"/>
                <a:gd name="connsiteY2" fmla="*/ 563135 h 941345"/>
                <a:gd name="connsiteX3" fmla="*/ 100692 w 1487186"/>
                <a:gd name="connsiteY3" fmla="*/ 676760 h 941345"/>
                <a:gd name="connsiteX4" fmla="*/ 1 w 1487186"/>
                <a:gd name="connsiteY4" fmla="*/ 937157 h 941345"/>
                <a:gd name="connsiteX5" fmla="*/ 52 w 1487186"/>
                <a:gd name="connsiteY5" fmla="*/ 937232 h 941345"/>
                <a:gd name="connsiteX6" fmla="*/ 17822 w 1487186"/>
                <a:gd name="connsiteY6" fmla="*/ 941344 h 941345"/>
                <a:gd name="connsiteX7" fmla="*/ 17898 w 1487186"/>
                <a:gd name="connsiteY7" fmla="*/ 941300 h 941345"/>
                <a:gd name="connsiteX8" fmla="*/ 116403 w 1487186"/>
                <a:gd name="connsiteY8" fmla="*/ 685626 h 941345"/>
                <a:gd name="connsiteX9" fmla="*/ 196237 w 1487186"/>
                <a:gd name="connsiteY9" fmla="*/ 574848 h 941345"/>
                <a:gd name="connsiteX10" fmla="*/ 247036 w 1487186"/>
                <a:gd name="connsiteY10" fmla="*/ 523608 h 941345"/>
                <a:gd name="connsiteX11" fmla="*/ 847929 w 1487186"/>
                <a:gd name="connsiteY11" fmla="*/ 472445 h 941345"/>
                <a:gd name="connsiteX12" fmla="*/ 1487171 w 1487186"/>
                <a:gd name="connsiteY12" fmla="*/ 3986 h 941345"/>
                <a:gd name="connsiteX13" fmla="*/ 1487164 w 1487186"/>
                <a:gd name="connsiteY13" fmla="*/ 3973 h 941345"/>
                <a:gd name="connsiteX14" fmla="*/ 704607 w 1487186"/>
                <a:gd name="connsiteY14" fmla="*/ 129247 h 941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87186" h="941345">
                  <a:moveTo>
                    <a:pt x="704607" y="129247"/>
                  </a:moveTo>
                  <a:cubicBezTo>
                    <a:pt x="402530" y="255390"/>
                    <a:pt x="293376" y="420192"/>
                    <a:pt x="259057" y="489548"/>
                  </a:cubicBezTo>
                  <a:cubicBezTo>
                    <a:pt x="231891" y="512116"/>
                    <a:pt x="206275" y="536650"/>
                    <a:pt x="182736" y="563135"/>
                  </a:cubicBezTo>
                  <a:cubicBezTo>
                    <a:pt x="151635" y="598053"/>
                    <a:pt x="124192" y="636288"/>
                    <a:pt x="100692" y="676760"/>
                  </a:cubicBezTo>
                  <a:cubicBezTo>
                    <a:pt x="53539" y="757803"/>
                    <a:pt x="22394" y="846920"/>
                    <a:pt x="1" y="937157"/>
                  </a:cubicBezTo>
                  <a:cubicBezTo>
                    <a:pt x="-5" y="937188"/>
                    <a:pt x="14" y="937226"/>
                    <a:pt x="52" y="937232"/>
                  </a:cubicBezTo>
                  <a:lnTo>
                    <a:pt x="17822" y="941344"/>
                  </a:lnTo>
                  <a:cubicBezTo>
                    <a:pt x="17853" y="941351"/>
                    <a:pt x="17891" y="941332"/>
                    <a:pt x="17898" y="941300"/>
                  </a:cubicBezTo>
                  <a:cubicBezTo>
                    <a:pt x="39906" y="852209"/>
                    <a:pt x="70466" y="764724"/>
                    <a:pt x="116403" y="685626"/>
                  </a:cubicBezTo>
                  <a:cubicBezTo>
                    <a:pt x="139305" y="646112"/>
                    <a:pt x="165986" y="608877"/>
                    <a:pt x="196237" y="574848"/>
                  </a:cubicBezTo>
                  <a:cubicBezTo>
                    <a:pt x="212219" y="556838"/>
                    <a:pt x="229240" y="539798"/>
                    <a:pt x="247036" y="523608"/>
                  </a:cubicBezTo>
                  <a:cubicBezTo>
                    <a:pt x="268125" y="534018"/>
                    <a:pt x="476180" y="627680"/>
                    <a:pt x="847929" y="472445"/>
                  </a:cubicBezTo>
                  <a:cubicBezTo>
                    <a:pt x="1239072" y="309104"/>
                    <a:pt x="1485319" y="6265"/>
                    <a:pt x="1487171" y="3986"/>
                  </a:cubicBezTo>
                  <a:cubicBezTo>
                    <a:pt x="1487190" y="3960"/>
                    <a:pt x="1487196" y="3973"/>
                    <a:pt x="1487164" y="3973"/>
                  </a:cubicBezTo>
                  <a:cubicBezTo>
                    <a:pt x="1484236" y="3690"/>
                    <a:pt x="1095750" y="-34093"/>
                    <a:pt x="704607" y="129247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A6E0228-2BFD-C58C-A5B2-E4293BE92E28}"/>
                </a:ext>
              </a:extLst>
            </p:cNvPr>
            <p:cNvSpPr/>
            <p:nvPr/>
          </p:nvSpPr>
          <p:spPr>
            <a:xfrm>
              <a:off x="914755" y="2032556"/>
              <a:ext cx="1343704" cy="973261"/>
            </a:xfrm>
            <a:custGeom>
              <a:avLst/>
              <a:gdLst>
                <a:gd name="connsiteX0" fmla="*/ 1343704 w 1343704"/>
                <a:gd name="connsiteY0" fmla="*/ 76 h 973261"/>
                <a:gd name="connsiteX1" fmla="*/ 247206 w 1343704"/>
                <a:gd name="connsiteY1" fmla="*/ 899848 h 973261"/>
                <a:gd name="connsiteX2" fmla="*/ 214039 w 1343704"/>
                <a:gd name="connsiteY2" fmla="*/ 906441 h 973261"/>
                <a:gd name="connsiteX3" fmla="*/ 1682 w 1343704"/>
                <a:gd name="connsiteY3" fmla="*/ 971471 h 973261"/>
                <a:gd name="connsiteX4" fmla="*/ 813 w 1343704"/>
                <a:gd name="connsiteY4" fmla="*/ 952195 h 973261"/>
                <a:gd name="connsiteX5" fmla="*/ 121 w 1343704"/>
                <a:gd name="connsiteY5" fmla="*/ 932907 h 973261"/>
                <a:gd name="connsiteX6" fmla="*/ 195563 w 1343704"/>
                <a:gd name="connsiteY6" fmla="*/ 885553 h 973261"/>
                <a:gd name="connsiteX7" fmla="*/ 212975 w 1343704"/>
                <a:gd name="connsiteY7" fmla="*/ 861687 h 973261"/>
                <a:gd name="connsiteX8" fmla="*/ 1343641 w 1343704"/>
                <a:gd name="connsiteY8" fmla="*/ 1 h 973261"/>
                <a:gd name="connsiteX9" fmla="*/ 1343704 w 1343704"/>
                <a:gd name="connsiteY9" fmla="*/ 76 h 973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3704" h="973261">
                  <a:moveTo>
                    <a:pt x="1343704" y="76"/>
                  </a:moveTo>
                  <a:cubicBezTo>
                    <a:pt x="1286382" y="222244"/>
                    <a:pt x="694935" y="960281"/>
                    <a:pt x="247206" y="899848"/>
                  </a:cubicBezTo>
                  <a:cubicBezTo>
                    <a:pt x="235713" y="898298"/>
                    <a:pt x="224039" y="900572"/>
                    <a:pt x="214039" y="906441"/>
                  </a:cubicBezTo>
                  <a:cubicBezTo>
                    <a:pt x="149664" y="944204"/>
                    <a:pt x="76145" y="966345"/>
                    <a:pt x="1682" y="971471"/>
                  </a:cubicBezTo>
                  <a:cubicBezTo>
                    <a:pt x="1304" y="962875"/>
                    <a:pt x="2400" y="990727"/>
                    <a:pt x="813" y="952195"/>
                  </a:cubicBezTo>
                  <a:cubicBezTo>
                    <a:pt x="-711" y="913657"/>
                    <a:pt x="435" y="941509"/>
                    <a:pt x="121" y="932907"/>
                  </a:cubicBezTo>
                  <a:cubicBezTo>
                    <a:pt x="67688" y="931855"/>
                    <a:pt x="135036" y="915754"/>
                    <a:pt x="195563" y="885553"/>
                  </a:cubicBezTo>
                  <a:cubicBezTo>
                    <a:pt x="204908" y="880887"/>
                    <a:pt x="211463" y="872021"/>
                    <a:pt x="212975" y="861687"/>
                  </a:cubicBezTo>
                  <a:cubicBezTo>
                    <a:pt x="276525" y="426861"/>
                    <a:pt x="1115674" y="5939"/>
                    <a:pt x="1343641" y="1"/>
                  </a:cubicBezTo>
                  <a:cubicBezTo>
                    <a:pt x="1343685" y="-6"/>
                    <a:pt x="1343710" y="32"/>
                    <a:pt x="1343704" y="76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7829E0D-5905-C2AE-5B7D-1FFF0BA91C01}"/>
                </a:ext>
              </a:extLst>
            </p:cNvPr>
            <p:cNvSpPr/>
            <p:nvPr/>
          </p:nvSpPr>
          <p:spPr>
            <a:xfrm>
              <a:off x="1809030" y="162453"/>
              <a:ext cx="469908" cy="1818461"/>
            </a:xfrm>
            <a:custGeom>
              <a:avLst/>
              <a:gdLst>
                <a:gd name="connsiteX0" fmla="*/ 465896 w 469908"/>
                <a:gd name="connsiteY0" fmla="*/ 1309412 h 1818461"/>
                <a:gd name="connsiteX1" fmla="*/ 465896 w 469908"/>
                <a:gd name="connsiteY1" fmla="*/ 116 h 1818461"/>
                <a:gd name="connsiteX2" fmla="*/ 465776 w 469908"/>
                <a:gd name="connsiteY2" fmla="*/ 84 h 1818461"/>
                <a:gd name="connsiteX3" fmla="*/ 267538 w 469908"/>
                <a:gd name="connsiteY3" fmla="*/ 821633 h 1818461"/>
                <a:gd name="connsiteX4" fmla="*/ 454662 w 469908"/>
                <a:gd name="connsiteY4" fmla="*/ 1425152 h 1818461"/>
                <a:gd name="connsiteX5" fmla="*/ 448497 w 469908"/>
                <a:gd name="connsiteY5" fmla="*/ 1472557 h 1818461"/>
                <a:gd name="connsiteX6" fmla="*/ 362441 w 469908"/>
                <a:gd name="connsiteY6" fmla="*/ 1651620 h 1818461"/>
                <a:gd name="connsiteX7" fmla="*/ 196538 w 469908"/>
                <a:gd name="connsiteY7" fmla="*/ 1762481 h 1818461"/>
                <a:gd name="connsiteX8" fmla="*/ 592 w 469908"/>
                <a:gd name="connsiteY8" fmla="*/ 1804608 h 1818461"/>
                <a:gd name="connsiteX9" fmla="*/ 0 w 469908"/>
                <a:gd name="connsiteY9" fmla="*/ 1805244 h 1818461"/>
                <a:gd name="connsiteX10" fmla="*/ 315 w 469908"/>
                <a:gd name="connsiteY10" fmla="*/ 1818462 h 1818461"/>
                <a:gd name="connsiteX11" fmla="*/ 201645 w 469908"/>
                <a:gd name="connsiteY11" fmla="*/ 1775201 h 1818461"/>
                <a:gd name="connsiteX12" fmla="*/ 372611 w 469908"/>
                <a:gd name="connsiteY12" fmla="*/ 1660619 h 1818461"/>
                <a:gd name="connsiteX13" fmla="*/ 461740 w 469908"/>
                <a:gd name="connsiteY13" fmla="*/ 1474956 h 1818461"/>
                <a:gd name="connsiteX14" fmla="*/ 465896 w 469908"/>
                <a:gd name="connsiteY14" fmla="*/ 1309412 h 1818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9908" h="1818461">
                  <a:moveTo>
                    <a:pt x="465896" y="1309412"/>
                  </a:moveTo>
                  <a:lnTo>
                    <a:pt x="465896" y="116"/>
                  </a:lnTo>
                  <a:cubicBezTo>
                    <a:pt x="465896" y="-23"/>
                    <a:pt x="465846" y="-42"/>
                    <a:pt x="465776" y="84"/>
                  </a:cubicBezTo>
                  <a:cubicBezTo>
                    <a:pt x="460342" y="10248"/>
                    <a:pt x="267538" y="374181"/>
                    <a:pt x="267538" y="821633"/>
                  </a:cubicBezTo>
                  <a:cubicBezTo>
                    <a:pt x="267538" y="1209943"/>
                    <a:pt x="412724" y="1383207"/>
                    <a:pt x="454662" y="1425152"/>
                  </a:cubicBezTo>
                  <a:cubicBezTo>
                    <a:pt x="453340" y="1441052"/>
                    <a:pt x="451350" y="1456877"/>
                    <a:pt x="448497" y="1472557"/>
                  </a:cubicBezTo>
                  <a:cubicBezTo>
                    <a:pt x="436671" y="1538947"/>
                    <a:pt x="407018" y="1601647"/>
                    <a:pt x="362441" y="1651620"/>
                  </a:cubicBezTo>
                  <a:cubicBezTo>
                    <a:pt x="317625" y="1701575"/>
                    <a:pt x="259081" y="1737872"/>
                    <a:pt x="196538" y="1762481"/>
                  </a:cubicBezTo>
                  <a:cubicBezTo>
                    <a:pt x="134197" y="1786819"/>
                    <a:pt x="66730" y="1801346"/>
                    <a:pt x="592" y="1804608"/>
                  </a:cubicBezTo>
                  <a:cubicBezTo>
                    <a:pt x="252" y="1804627"/>
                    <a:pt x="-6" y="1804904"/>
                    <a:pt x="0" y="1805244"/>
                  </a:cubicBezTo>
                  <a:lnTo>
                    <a:pt x="315" y="1818462"/>
                  </a:lnTo>
                  <a:cubicBezTo>
                    <a:pt x="69205" y="1815061"/>
                    <a:pt x="137339" y="1800263"/>
                    <a:pt x="201645" y="1775201"/>
                  </a:cubicBezTo>
                  <a:cubicBezTo>
                    <a:pt x="265687" y="1749943"/>
                    <a:pt x="326120" y="1712532"/>
                    <a:pt x="372611" y="1660619"/>
                  </a:cubicBezTo>
                  <a:cubicBezTo>
                    <a:pt x="418888" y="1608725"/>
                    <a:pt x="449631" y="1543380"/>
                    <a:pt x="461740" y="1474956"/>
                  </a:cubicBezTo>
                  <a:cubicBezTo>
                    <a:pt x="471626" y="1420284"/>
                    <a:pt x="471935" y="1364423"/>
                    <a:pt x="465896" y="1309412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1DA2861-8BB1-EECA-ECDF-091C9251EAD1}"/>
                </a:ext>
              </a:extLst>
            </p:cNvPr>
            <p:cNvSpPr/>
            <p:nvPr/>
          </p:nvSpPr>
          <p:spPr>
            <a:xfrm>
              <a:off x="500462" y="3109943"/>
              <a:ext cx="1771587" cy="1125313"/>
            </a:xfrm>
            <a:custGeom>
              <a:avLst/>
              <a:gdLst>
                <a:gd name="connsiteX0" fmla="*/ 344724 w 1771587"/>
                <a:gd name="connsiteY0" fmla="*/ 264137 h 1125313"/>
                <a:gd name="connsiteX1" fmla="*/ 1771530 w 1771587"/>
                <a:gd name="connsiteY1" fmla="*/ 125551 h 1125313"/>
                <a:gd name="connsiteX2" fmla="*/ 1771548 w 1771587"/>
                <a:gd name="connsiteY2" fmla="*/ 125432 h 1125313"/>
                <a:gd name="connsiteX3" fmla="*/ 934679 w 1771587"/>
                <a:gd name="connsiteY3" fmla="*/ 7544 h 1125313"/>
                <a:gd name="connsiteX4" fmla="*/ 363917 w 1771587"/>
                <a:gd name="connsiteY4" fmla="*/ 238597 h 1125313"/>
                <a:gd name="connsiteX5" fmla="*/ 49901 w 1771587"/>
                <a:gd name="connsiteY5" fmla="*/ 1125075 h 1125313"/>
                <a:gd name="connsiteX6" fmla="*/ 66053 w 1771587"/>
                <a:gd name="connsiteY6" fmla="*/ 1111152 h 1125313"/>
                <a:gd name="connsiteX7" fmla="*/ 344724 w 1771587"/>
                <a:gd name="connsiteY7" fmla="*/ 264137 h 112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71587" h="1125313">
                  <a:moveTo>
                    <a:pt x="344724" y="264137"/>
                  </a:moveTo>
                  <a:lnTo>
                    <a:pt x="1771530" y="125551"/>
                  </a:lnTo>
                  <a:cubicBezTo>
                    <a:pt x="1771593" y="125545"/>
                    <a:pt x="1771612" y="125457"/>
                    <a:pt x="1771548" y="125432"/>
                  </a:cubicBezTo>
                  <a:cubicBezTo>
                    <a:pt x="1760906" y="121005"/>
                    <a:pt x="1380040" y="-35717"/>
                    <a:pt x="934679" y="7544"/>
                  </a:cubicBezTo>
                  <a:cubicBezTo>
                    <a:pt x="580039" y="41989"/>
                    <a:pt x="417443" y="180600"/>
                    <a:pt x="363917" y="238597"/>
                  </a:cubicBezTo>
                  <a:cubicBezTo>
                    <a:pt x="-19651" y="346680"/>
                    <a:pt x="-52641" y="799087"/>
                    <a:pt x="49901" y="1125075"/>
                  </a:cubicBezTo>
                  <a:cubicBezTo>
                    <a:pt x="50537" y="1127096"/>
                    <a:pt x="67463" y="1115730"/>
                    <a:pt x="66053" y="1111152"/>
                  </a:cubicBezTo>
                  <a:cubicBezTo>
                    <a:pt x="-28315" y="805164"/>
                    <a:pt x="-199" y="379009"/>
                    <a:pt x="344724" y="264137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921AF6D-58B8-04C9-DD4C-5B60277FCF65}"/>
                </a:ext>
              </a:extLst>
            </p:cNvPr>
            <p:cNvSpPr/>
            <p:nvPr/>
          </p:nvSpPr>
          <p:spPr>
            <a:xfrm>
              <a:off x="544104" y="453889"/>
              <a:ext cx="3853281" cy="3864489"/>
            </a:xfrm>
            <a:custGeom>
              <a:avLst/>
              <a:gdLst>
                <a:gd name="connsiteX0" fmla="*/ 3177685 w 3853281"/>
                <a:gd name="connsiteY0" fmla="*/ 610056 h 3864489"/>
                <a:gd name="connsiteX1" fmla="*/ 2829229 w 3853281"/>
                <a:gd name="connsiteY1" fmla="*/ 1027767 h 3864489"/>
                <a:gd name="connsiteX2" fmla="*/ 1858773 w 3853281"/>
                <a:gd name="connsiteY2" fmla="*/ 1204809 h 3864489"/>
                <a:gd name="connsiteX3" fmla="*/ 1922556 w 3853281"/>
                <a:gd name="connsiteY3" fmla="*/ 1044498 h 3864489"/>
                <a:gd name="connsiteX4" fmla="*/ 1948154 w 3853281"/>
                <a:gd name="connsiteY4" fmla="*/ 1029820 h 3864489"/>
                <a:gd name="connsiteX5" fmla="*/ 2928232 w 3853281"/>
                <a:gd name="connsiteY5" fmla="*/ 70 h 3864489"/>
                <a:gd name="connsiteX6" fmla="*/ 2928163 w 3853281"/>
                <a:gd name="connsiteY6" fmla="*/ 1 h 3864489"/>
                <a:gd name="connsiteX7" fmla="*/ 1913967 w 3853281"/>
                <a:gd name="connsiteY7" fmla="*/ 991407 h 3864489"/>
                <a:gd name="connsiteX8" fmla="*/ 1903797 w 3853281"/>
                <a:gd name="connsiteY8" fmla="*/ 1023869 h 3864489"/>
                <a:gd name="connsiteX9" fmla="*/ 1817376 w 3853281"/>
                <a:gd name="connsiteY9" fmla="*/ 1220546 h 3864489"/>
                <a:gd name="connsiteX10" fmla="*/ 1775967 w 3853281"/>
                <a:gd name="connsiteY10" fmla="*/ 1237019 h 3864489"/>
                <a:gd name="connsiteX11" fmla="*/ 848664 w 3853281"/>
                <a:gd name="connsiteY11" fmla="*/ 1848875 h 3864489"/>
                <a:gd name="connsiteX12" fmla="*/ 426514 w 3853281"/>
                <a:gd name="connsiteY12" fmla="*/ 2378976 h 3864489"/>
                <a:gd name="connsiteX13" fmla="*/ 366566 w 3853281"/>
                <a:gd name="connsiteY13" fmla="*/ 653134 h 3864489"/>
                <a:gd name="connsiteX14" fmla="*/ 366459 w 3853281"/>
                <a:gd name="connsiteY14" fmla="*/ 653103 h 3864489"/>
                <a:gd name="connsiteX15" fmla="*/ 342246 w 3853281"/>
                <a:gd name="connsiteY15" fmla="*/ 2053914 h 3864489"/>
                <a:gd name="connsiteX16" fmla="*/ 358172 w 3853281"/>
                <a:gd name="connsiteY16" fmla="*/ 2091086 h 3864489"/>
                <a:gd name="connsiteX17" fmla="*/ 405608 w 3853281"/>
                <a:gd name="connsiteY17" fmla="*/ 2413295 h 3864489"/>
                <a:gd name="connsiteX18" fmla="*/ 224088 w 3853281"/>
                <a:gd name="connsiteY18" fmla="*/ 2770894 h 3864489"/>
                <a:gd name="connsiteX19" fmla="*/ 0 w 3853281"/>
                <a:gd name="connsiteY19" fmla="*/ 3864489 h 3864489"/>
                <a:gd name="connsiteX20" fmla="*/ 94456 w 3853281"/>
                <a:gd name="connsiteY20" fmla="*/ 3864489 h 3864489"/>
                <a:gd name="connsiteX21" fmla="*/ 290944 w 3853281"/>
                <a:gd name="connsiteY21" fmla="*/ 2798614 h 3864489"/>
                <a:gd name="connsiteX22" fmla="*/ 884230 w 3853281"/>
                <a:gd name="connsiteY22" fmla="*/ 1884428 h 3864489"/>
                <a:gd name="connsiteX23" fmla="*/ 1448499 w 3853281"/>
                <a:gd name="connsiteY23" fmla="*/ 1436857 h 3864489"/>
                <a:gd name="connsiteX24" fmla="*/ 1740432 w 3853281"/>
                <a:gd name="connsiteY24" fmla="*/ 1471138 h 3864489"/>
                <a:gd name="connsiteX25" fmla="*/ 2247473 w 3853281"/>
                <a:gd name="connsiteY25" fmla="*/ 1863081 h 3864489"/>
                <a:gd name="connsiteX26" fmla="*/ 3087416 w 3853281"/>
                <a:gd name="connsiteY26" fmla="*/ 1958224 h 3864489"/>
                <a:gd name="connsiteX27" fmla="*/ 3087435 w 3853281"/>
                <a:gd name="connsiteY27" fmla="*/ 1958173 h 3864489"/>
                <a:gd name="connsiteX28" fmla="*/ 2383364 w 3853281"/>
                <a:gd name="connsiteY28" fmla="*/ 1490369 h 3864489"/>
                <a:gd name="connsiteX29" fmla="*/ 1754878 w 3853281"/>
                <a:gd name="connsiteY29" fmla="*/ 1458242 h 3864489"/>
                <a:gd name="connsiteX30" fmla="*/ 1499707 w 3853281"/>
                <a:gd name="connsiteY30" fmla="*/ 1406763 h 3864489"/>
                <a:gd name="connsiteX31" fmla="*/ 1786772 w 3853281"/>
                <a:gd name="connsiteY31" fmla="*/ 1263070 h 3864489"/>
                <a:gd name="connsiteX32" fmla="*/ 2853882 w 3853281"/>
                <a:gd name="connsiteY32" fmla="*/ 1034076 h 3864489"/>
                <a:gd name="connsiteX33" fmla="*/ 3356534 w 3853281"/>
                <a:gd name="connsiteY33" fmla="*/ 893028 h 3864489"/>
                <a:gd name="connsiteX34" fmla="*/ 3853267 w 3853281"/>
                <a:gd name="connsiteY34" fmla="*/ 381113 h 3864489"/>
                <a:gd name="connsiteX35" fmla="*/ 3853236 w 3853281"/>
                <a:gd name="connsiteY35" fmla="*/ 381056 h 3864489"/>
                <a:gd name="connsiteX36" fmla="*/ 3177685 w 3853281"/>
                <a:gd name="connsiteY36" fmla="*/ 610056 h 3864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853281" h="3864489">
                  <a:moveTo>
                    <a:pt x="3177685" y="610056"/>
                  </a:moveTo>
                  <a:cubicBezTo>
                    <a:pt x="2863612" y="808553"/>
                    <a:pt x="2830904" y="1015569"/>
                    <a:pt x="2829229" y="1027767"/>
                  </a:cubicBezTo>
                  <a:cubicBezTo>
                    <a:pt x="2499073" y="1029920"/>
                    <a:pt x="2168949" y="1089610"/>
                    <a:pt x="1858773" y="1204809"/>
                  </a:cubicBezTo>
                  <a:cubicBezTo>
                    <a:pt x="1869642" y="1147984"/>
                    <a:pt x="1891191" y="1093181"/>
                    <a:pt x="1922556" y="1044498"/>
                  </a:cubicBezTo>
                  <a:cubicBezTo>
                    <a:pt x="1928205" y="1035726"/>
                    <a:pt x="1937732" y="1030191"/>
                    <a:pt x="1948154" y="1029820"/>
                  </a:cubicBezTo>
                  <a:cubicBezTo>
                    <a:pt x="2387319" y="1014171"/>
                    <a:pt x="2897420" y="226022"/>
                    <a:pt x="2928232" y="70"/>
                  </a:cubicBezTo>
                  <a:cubicBezTo>
                    <a:pt x="2928239" y="26"/>
                    <a:pt x="2928200" y="-5"/>
                    <a:pt x="2928163" y="1"/>
                  </a:cubicBezTo>
                  <a:cubicBezTo>
                    <a:pt x="2701103" y="32695"/>
                    <a:pt x="1903073" y="539806"/>
                    <a:pt x="1913967" y="991407"/>
                  </a:cubicBezTo>
                  <a:cubicBezTo>
                    <a:pt x="1914250" y="1003063"/>
                    <a:pt x="1910756" y="1014518"/>
                    <a:pt x="1903797" y="1023869"/>
                  </a:cubicBezTo>
                  <a:cubicBezTo>
                    <a:pt x="1860706" y="1081739"/>
                    <a:pt x="1831242" y="1149716"/>
                    <a:pt x="1817376" y="1220546"/>
                  </a:cubicBezTo>
                  <a:cubicBezTo>
                    <a:pt x="1803535" y="1225936"/>
                    <a:pt x="1789719" y="1231402"/>
                    <a:pt x="1775967" y="1237019"/>
                  </a:cubicBezTo>
                  <a:cubicBezTo>
                    <a:pt x="1431100" y="1377274"/>
                    <a:pt x="1114187" y="1586639"/>
                    <a:pt x="848664" y="1848875"/>
                  </a:cubicBezTo>
                  <a:cubicBezTo>
                    <a:pt x="687705" y="2007889"/>
                    <a:pt x="545743" y="2186311"/>
                    <a:pt x="426514" y="2378976"/>
                  </a:cubicBezTo>
                  <a:cubicBezTo>
                    <a:pt x="305629" y="2070482"/>
                    <a:pt x="390595" y="938210"/>
                    <a:pt x="366566" y="653134"/>
                  </a:cubicBezTo>
                  <a:cubicBezTo>
                    <a:pt x="366560" y="653078"/>
                    <a:pt x="366490" y="653059"/>
                    <a:pt x="366459" y="653103"/>
                  </a:cubicBezTo>
                  <a:cubicBezTo>
                    <a:pt x="235857" y="820945"/>
                    <a:pt x="36794" y="1739728"/>
                    <a:pt x="342246" y="2053914"/>
                  </a:cubicBezTo>
                  <a:cubicBezTo>
                    <a:pt x="351988" y="2063933"/>
                    <a:pt x="357769" y="2077119"/>
                    <a:pt x="358172" y="2091086"/>
                  </a:cubicBezTo>
                  <a:cubicBezTo>
                    <a:pt x="361264" y="2199560"/>
                    <a:pt x="359765" y="2314525"/>
                    <a:pt x="405608" y="2413295"/>
                  </a:cubicBezTo>
                  <a:cubicBezTo>
                    <a:pt x="336844" y="2527984"/>
                    <a:pt x="276045" y="2647515"/>
                    <a:pt x="224088" y="2770894"/>
                  </a:cubicBezTo>
                  <a:cubicBezTo>
                    <a:pt x="78399" y="3115508"/>
                    <a:pt x="2424" y="3489574"/>
                    <a:pt x="0" y="3864489"/>
                  </a:cubicBezTo>
                  <a:lnTo>
                    <a:pt x="94456" y="3864489"/>
                  </a:lnTo>
                  <a:cubicBezTo>
                    <a:pt x="89538" y="3501721"/>
                    <a:pt x="155714" y="3137277"/>
                    <a:pt x="290944" y="2798614"/>
                  </a:cubicBezTo>
                  <a:cubicBezTo>
                    <a:pt x="425677" y="2459831"/>
                    <a:pt x="628575" y="2147287"/>
                    <a:pt x="884230" y="1884428"/>
                  </a:cubicBezTo>
                  <a:cubicBezTo>
                    <a:pt x="1051821" y="1712172"/>
                    <a:pt x="1241993" y="1561350"/>
                    <a:pt x="1448499" y="1436857"/>
                  </a:cubicBezTo>
                  <a:cubicBezTo>
                    <a:pt x="1518139" y="1417928"/>
                    <a:pt x="1642141" y="1399962"/>
                    <a:pt x="1740432" y="1471138"/>
                  </a:cubicBezTo>
                  <a:cubicBezTo>
                    <a:pt x="1754286" y="1505067"/>
                    <a:pt x="1855612" y="1720207"/>
                    <a:pt x="2247473" y="1863081"/>
                  </a:cubicBezTo>
                  <a:cubicBezTo>
                    <a:pt x="2670977" y="2017492"/>
                    <a:pt x="3081868" y="1959017"/>
                    <a:pt x="3087416" y="1958224"/>
                  </a:cubicBezTo>
                  <a:cubicBezTo>
                    <a:pt x="3087466" y="1958218"/>
                    <a:pt x="3087466" y="1958211"/>
                    <a:pt x="3087435" y="1958173"/>
                  </a:cubicBezTo>
                  <a:cubicBezTo>
                    <a:pt x="3083701" y="1953986"/>
                    <a:pt x="2806868" y="1644780"/>
                    <a:pt x="2383364" y="1490369"/>
                  </a:cubicBezTo>
                  <a:cubicBezTo>
                    <a:pt x="2024217" y="1359428"/>
                    <a:pt x="1812678" y="1432065"/>
                    <a:pt x="1754878" y="1458242"/>
                  </a:cubicBezTo>
                  <a:cubicBezTo>
                    <a:pt x="1673053" y="1397078"/>
                    <a:pt x="1574309" y="1395145"/>
                    <a:pt x="1499707" y="1406763"/>
                  </a:cubicBezTo>
                  <a:cubicBezTo>
                    <a:pt x="1592469" y="1353477"/>
                    <a:pt x="1688324" y="1305411"/>
                    <a:pt x="1786772" y="1263070"/>
                  </a:cubicBezTo>
                  <a:cubicBezTo>
                    <a:pt x="2122042" y="1118312"/>
                    <a:pt x="2486788" y="1040581"/>
                    <a:pt x="2853882" y="1034076"/>
                  </a:cubicBezTo>
                  <a:cubicBezTo>
                    <a:pt x="2917256" y="1045216"/>
                    <a:pt x="3098845" y="1055896"/>
                    <a:pt x="3356534" y="893028"/>
                  </a:cubicBezTo>
                  <a:cubicBezTo>
                    <a:pt x="3677679" y="690060"/>
                    <a:pt x="3850509" y="385987"/>
                    <a:pt x="3853267" y="381113"/>
                  </a:cubicBezTo>
                  <a:cubicBezTo>
                    <a:pt x="3853293" y="381069"/>
                    <a:pt x="3853286" y="381056"/>
                    <a:pt x="3853236" y="381056"/>
                  </a:cubicBezTo>
                  <a:cubicBezTo>
                    <a:pt x="3847650" y="381472"/>
                    <a:pt x="3498830" y="407088"/>
                    <a:pt x="3177685" y="610056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</p:grpSp>
      <p:grpSp>
        <p:nvGrpSpPr>
          <p:cNvPr id="11" name="GRAPHIC TL" descr="An arch of leaves, pinecones, lights and bells">
            <a:extLst>
              <a:ext uri="{FF2B5EF4-FFF2-40B4-BE49-F238E27FC236}">
                <a16:creationId xmlns:a16="http://schemas.microsoft.com/office/drawing/2014/main" id="{77930623-5D12-C731-4870-81D2626EB82E}"/>
              </a:ext>
            </a:extLst>
          </p:cNvPr>
          <p:cNvGrpSpPr/>
          <p:nvPr/>
        </p:nvGrpSpPr>
        <p:grpSpPr>
          <a:xfrm rot="10800000" flipH="1">
            <a:off x="106681" y="-1"/>
            <a:ext cx="2528567" cy="2745386"/>
            <a:chOff x="500462" y="162453"/>
            <a:chExt cx="3896922" cy="415592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01C2463-FBD3-9EBC-C2ED-EA30757DF3A0}"/>
                </a:ext>
              </a:extLst>
            </p:cNvPr>
            <p:cNvSpPr/>
            <p:nvPr/>
          </p:nvSpPr>
          <p:spPr>
            <a:xfrm>
              <a:off x="615442" y="3373829"/>
              <a:ext cx="1487186" cy="941345"/>
            </a:xfrm>
            <a:custGeom>
              <a:avLst/>
              <a:gdLst>
                <a:gd name="connsiteX0" fmla="*/ 704607 w 1487186"/>
                <a:gd name="connsiteY0" fmla="*/ 129247 h 941345"/>
                <a:gd name="connsiteX1" fmla="*/ 259057 w 1487186"/>
                <a:gd name="connsiteY1" fmla="*/ 489548 h 941345"/>
                <a:gd name="connsiteX2" fmla="*/ 182736 w 1487186"/>
                <a:gd name="connsiteY2" fmla="*/ 563135 h 941345"/>
                <a:gd name="connsiteX3" fmla="*/ 100692 w 1487186"/>
                <a:gd name="connsiteY3" fmla="*/ 676760 h 941345"/>
                <a:gd name="connsiteX4" fmla="*/ 1 w 1487186"/>
                <a:gd name="connsiteY4" fmla="*/ 937157 h 941345"/>
                <a:gd name="connsiteX5" fmla="*/ 52 w 1487186"/>
                <a:gd name="connsiteY5" fmla="*/ 937232 h 941345"/>
                <a:gd name="connsiteX6" fmla="*/ 17822 w 1487186"/>
                <a:gd name="connsiteY6" fmla="*/ 941344 h 941345"/>
                <a:gd name="connsiteX7" fmla="*/ 17898 w 1487186"/>
                <a:gd name="connsiteY7" fmla="*/ 941300 h 941345"/>
                <a:gd name="connsiteX8" fmla="*/ 116403 w 1487186"/>
                <a:gd name="connsiteY8" fmla="*/ 685626 h 941345"/>
                <a:gd name="connsiteX9" fmla="*/ 196237 w 1487186"/>
                <a:gd name="connsiteY9" fmla="*/ 574848 h 941345"/>
                <a:gd name="connsiteX10" fmla="*/ 247036 w 1487186"/>
                <a:gd name="connsiteY10" fmla="*/ 523608 h 941345"/>
                <a:gd name="connsiteX11" fmla="*/ 847929 w 1487186"/>
                <a:gd name="connsiteY11" fmla="*/ 472445 h 941345"/>
                <a:gd name="connsiteX12" fmla="*/ 1487171 w 1487186"/>
                <a:gd name="connsiteY12" fmla="*/ 3986 h 941345"/>
                <a:gd name="connsiteX13" fmla="*/ 1487164 w 1487186"/>
                <a:gd name="connsiteY13" fmla="*/ 3973 h 941345"/>
                <a:gd name="connsiteX14" fmla="*/ 704607 w 1487186"/>
                <a:gd name="connsiteY14" fmla="*/ 129247 h 941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87186" h="941345">
                  <a:moveTo>
                    <a:pt x="704607" y="129247"/>
                  </a:moveTo>
                  <a:cubicBezTo>
                    <a:pt x="402530" y="255390"/>
                    <a:pt x="293376" y="420192"/>
                    <a:pt x="259057" y="489548"/>
                  </a:cubicBezTo>
                  <a:cubicBezTo>
                    <a:pt x="231891" y="512116"/>
                    <a:pt x="206275" y="536650"/>
                    <a:pt x="182736" y="563135"/>
                  </a:cubicBezTo>
                  <a:cubicBezTo>
                    <a:pt x="151635" y="598053"/>
                    <a:pt x="124192" y="636288"/>
                    <a:pt x="100692" y="676760"/>
                  </a:cubicBezTo>
                  <a:cubicBezTo>
                    <a:pt x="53539" y="757803"/>
                    <a:pt x="22394" y="846920"/>
                    <a:pt x="1" y="937157"/>
                  </a:cubicBezTo>
                  <a:cubicBezTo>
                    <a:pt x="-5" y="937188"/>
                    <a:pt x="14" y="937226"/>
                    <a:pt x="52" y="937232"/>
                  </a:cubicBezTo>
                  <a:lnTo>
                    <a:pt x="17822" y="941344"/>
                  </a:lnTo>
                  <a:cubicBezTo>
                    <a:pt x="17853" y="941351"/>
                    <a:pt x="17891" y="941332"/>
                    <a:pt x="17898" y="941300"/>
                  </a:cubicBezTo>
                  <a:cubicBezTo>
                    <a:pt x="39906" y="852209"/>
                    <a:pt x="70466" y="764724"/>
                    <a:pt x="116403" y="685626"/>
                  </a:cubicBezTo>
                  <a:cubicBezTo>
                    <a:pt x="139305" y="646112"/>
                    <a:pt x="165986" y="608877"/>
                    <a:pt x="196237" y="574848"/>
                  </a:cubicBezTo>
                  <a:cubicBezTo>
                    <a:pt x="212219" y="556838"/>
                    <a:pt x="229240" y="539798"/>
                    <a:pt x="247036" y="523608"/>
                  </a:cubicBezTo>
                  <a:cubicBezTo>
                    <a:pt x="268125" y="534018"/>
                    <a:pt x="476180" y="627680"/>
                    <a:pt x="847929" y="472445"/>
                  </a:cubicBezTo>
                  <a:cubicBezTo>
                    <a:pt x="1239072" y="309104"/>
                    <a:pt x="1485319" y="6265"/>
                    <a:pt x="1487171" y="3986"/>
                  </a:cubicBezTo>
                  <a:cubicBezTo>
                    <a:pt x="1487190" y="3960"/>
                    <a:pt x="1487196" y="3973"/>
                    <a:pt x="1487164" y="3973"/>
                  </a:cubicBezTo>
                  <a:cubicBezTo>
                    <a:pt x="1484236" y="3690"/>
                    <a:pt x="1095750" y="-34093"/>
                    <a:pt x="704607" y="129247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F9AE170-0031-A17D-D417-FFC67D056330}"/>
                </a:ext>
              </a:extLst>
            </p:cNvPr>
            <p:cNvSpPr/>
            <p:nvPr/>
          </p:nvSpPr>
          <p:spPr>
            <a:xfrm>
              <a:off x="914755" y="2032556"/>
              <a:ext cx="1343704" cy="973261"/>
            </a:xfrm>
            <a:custGeom>
              <a:avLst/>
              <a:gdLst>
                <a:gd name="connsiteX0" fmla="*/ 1343704 w 1343704"/>
                <a:gd name="connsiteY0" fmla="*/ 76 h 973261"/>
                <a:gd name="connsiteX1" fmla="*/ 247206 w 1343704"/>
                <a:gd name="connsiteY1" fmla="*/ 899848 h 973261"/>
                <a:gd name="connsiteX2" fmla="*/ 214039 w 1343704"/>
                <a:gd name="connsiteY2" fmla="*/ 906441 h 973261"/>
                <a:gd name="connsiteX3" fmla="*/ 1682 w 1343704"/>
                <a:gd name="connsiteY3" fmla="*/ 971471 h 973261"/>
                <a:gd name="connsiteX4" fmla="*/ 813 w 1343704"/>
                <a:gd name="connsiteY4" fmla="*/ 952195 h 973261"/>
                <a:gd name="connsiteX5" fmla="*/ 121 w 1343704"/>
                <a:gd name="connsiteY5" fmla="*/ 932907 h 973261"/>
                <a:gd name="connsiteX6" fmla="*/ 195563 w 1343704"/>
                <a:gd name="connsiteY6" fmla="*/ 885553 h 973261"/>
                <a:gd name="connsiteX7" fmla="*/ 212975 w 1343704"/>
                <a:gd name="connsiteY7" fmla="*/ 861687 h 973261"/>
                <a:gd name="connsiteX8" fmla="*/ 1343641 w 1343704"/>
                <a:gd name="connsiteY8" fmla="*/ 1 h 973261"/>
                <a:gd name="connsiteX9" fmla="*/ 1343704 w 1343704"/>
                <a:gd name="connsiteY9" fmla="*/ 76 h 973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3704" h="973261">
                  <a:moveTo>
                    <a:pt x="1343704" y="76"/>
                  </a:moveTo>
                  <a:cubicBezTo>
                    <a:pt x="1286382" y="222244"/>
                    <a:pt x="694935" y="960281"/>
                    <a:pt x="247206" y="899848"/>
                  </a:cubicBezTo>
                  <a:cubicBezTo>
                    <a:pt x="235713" y="898298"/>
                    <a:pt x="224039" y="900572"/>
                    <a:pt x="214039" y="906441"/>
                  </a:cubicBezTo>
                  <a:cubicBezTo>
                    <a:pt x="149664" y="944204"/>
                    <a:pt x="76145" y="966345"/>
                    <a:pt x="1682" y="971471"/>
                  </a:cubicBezTo>
                  <a:cubicBezTo>
                    <a:pt x="1304" y="962875"/>
                    <a:pt x="2400" y="990727"/>
                    <a:pt x="813" y="952195"/>
                  </a:cubicBezTo>
                  <a:cubicBezTo>
                    <a:pt x="-711" y="913657"/>
                    <a:pt x="435" y="941509"/>
                    <a:pt x="121" y="932907"/>
                  </a:cubicBezTo>
                  <a:cubicBezTo>
                    <a:pt x="67688" y="931855"/>
                    <a:pt x="135036" y="915754"/>
                    <a:pt x="195563" y="885553"/>
                  </a:cubicBezTo>
                  <a:cubicBezTo>
                    <a:pt x="204908" y="880887"/>
                    <a:pt x="211463" y="872021"/>
                    <a:pt x="212975" y="861687"/>
                  </a:cubicBezTo>
                  <a:cubicBezTo>
                    <a:pt x="276525" y="426861"/>
                    <a:pt x="1115674" y="5939"/>
                    <a:pt x="1343641" y="1"/>
                  </a:cubicBezTo>
                  <a:cubicBezTo>
                    <a:pt x="1343685" y="-6"/>
                    <a:pt x="1343710" y="32"/>
                    <a:pt x="1343704" y="76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EC81146-C34D-7F2B-569F-16C00BA4919E}"/>
                </a:ext>
              </a:extLst>
            </p:cNvPr>
            <p:cNvSpPr/>
            <p:nvPr/>
          </p:nvSpPr>
          <p:spPr>
            <a:xfrm>
              <a:off x="1809030" y="162453"/>
              <a:ext cx="469908" cy="1818461"/>
            </a:xfrm>
            <a:custGeom>
              <a:avLst/>
              <a:gdLst>
                <a:gd name="connsiteX0" fmla="*/ 465896 w 469908"/>
                <a:gd name="connsiteY0" fmla="*/ 1309412 h 1818461"/>
                <a:gd name="connsiteX1" fmla="*/ 465896 w 469908"/>
                <a:gd name="connsiteY1" fmla="*/ 116 h 1818461"/>
                <a:gd name="connsiteX2" fmla="*/ 465776 w 469908"/>
                <a:gd name="connsiteY2" fmla="*/ 84 h 1818461"/>
                <a:gd name="connsiteX3" fmla="*/ 267538 w 469908"/>
                <a:gd name="connsiteY3" fmla="*/ 821633 h 1818461"/>
                <a:gd name="connsiteX4" fmla="*/ 454662 w 469908"/>
                <a:gd name="connsiteY4" fmla="*/ 1425152 h 1818461"/>
                <a:gd name="connsiteX5" fmla="*/ 448497 w 469908"/>
                <a:gd name="connsiteY5" fmla="*/ 1472557 h 1818461"/>
                <a:gd name="connsiteX6" fmla="*/ 362441 w 469908"/>
                <a:gd name="connsiteY6" fmla="*/ 1651620 h 1818461"/>
                <a:gd name="connsiteX7" fmla="*/ 196538 w 469908"/>
                <a:gd name="connsiteY7" fmla="*/ 1762481 h 1818461"/>
                <a:gd name="connsiteX8" fmla="*/ 592 w 469908"/>
                <a:gd name="connsiteY8" fmla="*/ 1804608 h 1818461"/>
                <a:gd name="connsiteX9" fmla="*/ 0 w 469908"/>
                <a:gd name="connsiteY9" fmla="*/ 1805244 h 1818461"/>
                <a:gd name="connsiteX10" fmla="*/ 315 w 469908"/>
                <a:gd name="connsiteY10" fmla="*/ 1818462 h 1818461"/>
                <a:gd name="connsiteX11" fmla="*/ 201645 w 469908"/>
                <a:gd name="connsiteY11" fmla="*/ 1775201 h 1818461"/>
                <a:gd name="connsiteX12" fmla="*/ 372611 w 469908"/>
                <a:gd name="connsiteY12" fmla="*/ 1660619 h 1818461"/>
                <a:gd name="connsiteX13" fmla="*/ 461740 w 469908"/>
                <a:gd name="connsiteY13" fmla="*/ 1474956 h 1818461"/>
                <a:gd name="connsiteX14" fmla="*/ 465896 w 469908"/>
                <a:gd name="connsiteY14" fmla="*/ 1309412 h 1818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9908" h="1818461">
                  <a:moveTo>
                    <a:pt x="465896" y="1309412"/>
                  </a:moveTo>
                  <a:lnTo>
                    <a:pt x="465896" y="116"/>
                  </a:lnTo>
                  <a:cubicBezTo>
                    <a:pt x="465896" y="-23"/>
                    <a:pt x="465846" y="-42"/>
                    <a:pt x="465776" y="84"/>
                  </a:cubicBezTo>
                  <a:cubicBezTo>
                    <a:pt x="460342" y="10248"/>
                    <a:pt x="267538" y="374181"/>
                    <a:pt x="267538" y="821633"/>
                  </a:cubicBezTo>
                  <a:cubicBezTo>
                    <a:pt x="267538" y="1209943"/>
                    <a:pt x="412724" y="1383207"/>
                    <a:pt x="454662" y="1425152"/>
                  </a:cubicBezTo>
                  <a:cubicBezTo>
                    <a:pt x="453340" y="1441052"/>
                    <a:pt x="451350" y="1456877"/>
                    <a:pt x="448497" y="1472557"/>
                  </a:cubicBezTo>
                  <a:cubicBezTo>
                    <a:pt x="436671" y="1538947"/>
                    <a:pt x="407018" y="1601647"/>
                    <a:pt x="362441" y="1651620"/>
                  </a:cubicBezTo>
                  <a:cubicBezTo>
                    <a:pt x="317625" y="1701575"/>
                    <a:pt x="259081" y="1737872"/>
                    <a:pt x="196538" y="1762481"/>
                  </a:cubicBezTo>
                  <a:cubicBezTo>
                    <a:pt x="134197" y="1786819"/>
                    <a:pt x="66730" y="1801346"/>
                    <a:pt x="592" y="1804608"/>
                  </a:cubicBezTo>
                  <a:cubicBezTo>
                    <a:pt x="252" y="1804627"/>
                    <a:pt x="-6" y="1804904"/>
                    <a:pt x="0" y="1805244"/>
                  </a:cubicBezTo>
                  <a:lnTo>
                    <a:pt x="315" y="1818462"/>
                  </a:lnTo>
                  <a:cubicBezTo>
                    <a:pt x="69205" y="1815061"/>
                    <a:pt x="137339" y="1800263"/>
                    <a:pt x="201645" y="1775201"/>
                  </a:cubicBezTo>
                  <a:cubicBezTo>
                    <a:pt x="265687" y="1749943"/>
                    <a:pt x="326120" y="1712532"/>
                    <a:pt x="372611" y="1660619"/>
                  </a:cubicBezTo>
                  <a:cubicBezTo>
                    <a:pt x="418888" y="1608725"/>
                    <a:pt x="449631" y="1543380"/>
                    <a:pt x="461740" y="1474956"/>
                  </a:cubicBezTo>
                  <a:cubicBezTo>
                    <a:pt x="471626" y="1420284"/>
                    <a:pt x="471935" y="1364423"/>
                    <a:pt x="465896" y="1309412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165840F-75AC-F814-F867-C8322474FB23}"/>
                </a:ext>
              </a:extLst>
            </p:cNvPr>
            <p:cNvSpPr/>
            <p:nvPr/>
          </p:nvSpPr>
          <p:spPr>
            <a:xfrm>
              <a:off x="500462" y="3109943"/>
              <a:ext cx="1771587" cy="1125313"/>
            </a:xfrm>
            <a:custGeom>
              <a:avLst/>
              <a:gdLst>
                <a:gd name="connsiteX0" fmla="*/ 344724 w 1771587"/>
                <a:gd name="connsiteY0" fmla="*/ 264137 h 1125313"/>
                <a:gd name="connsiteX1" fmla="*/ 1771530 w 1771587"/>
                <a:gd name="connsiteY1" fmla="*/ 125551 h 1125313"/>
                <a:gd name="connsiteX2" fmla="*/ 1771548 w 1771587"/>
                <a:gd name="connsiteY2" fmla="*/ 125432 h 1125313"/>
                <a:gd name="connsiteX3" fmla="*/ 934679 w 1771587"/>
                <a:gd name="connsiteY3" fmla="*/ 7544 h 1125313"/>
                <a:gd name="connsiteX4" fmla="*/ 363917 w 1771587"/>
                <a:gd name="connsiteY4" fmla="*/ 238597 h 1125313"/>
                <a:gd name="connsiteX5" fmla="*/ 49901 w 1771587"/>
                <a:gd name="connsiteY5" fmla="*/ 1125075 h 1125313"/>
                <a:gd name="connsiteX6" fmla="*/ 66053 w 1771587"/>
                <a:gd name="connsiteY6" fmla="*/ 1111152 h 1125313"/>
                <a:gd name="connsiteX7" fmla="*/ 344724 w 1771587"/>
                <a:gd name="connsiteY7" fmla="*/ 264137 h 112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71587" h="1125313">
                  <a:moveTo>
                    <a:pt x="344724" y="264137"/>
                  </a:moveTo>
                  <a:lnTo>
                    <a:pt x="1771530" y="125551"/>
                  </a:lnTo>
                  <a:cubicBezTo>
                    <a:pt x="1771593" y="125545"/>
                    <a:pt x="1771612" y="125457"/>
                    <a:pt x="1771548" y="125432"/>
                  </a:cubicBezTo>
                  <a:cubicBezTo>
                    <a:pt x="1760906" y="121005"/>
                    <a:pt x="1380040" y="-35717"/>
                    <a:pt x="934679" y="7544"/>
                  </a:cubicBezTo>
                  <a:cubicBezTo>
                    <a:pt x="580039" y="41989"/>
                    <a:pt x="417443" y="180600"/>
                    <a:pt x="363917" y="238597"/>
                  </a:cubicBezTo>
                  <a:cubicBezTo>
                    <a:pt x="-19651" y="346680"/>
                    <a:pt x="-52641" y="799087"/>
                    <a:pt x="49901" y="1125075"/>
                  </a:cubicBezTo>
                  <a:cubicBezTo>
                    <a:pt x="50537" y="1127096"/>
                    <a:pt x="67463" y="1115730"/>
                    <a:pt x="66053" y="1111152"/>
                  </a:cubicBezTo>
                  <a:cubicBezTo>
                    <a:pt x="-28315" y="805164"/>
                    <a:pt x="-199" y="379009"/>
                    <a:pt x="344724" y="264137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687A638-2D89-94CB-7568-AA6D0DD5AED3}"/>
                </a:ext>
              </a:extLst>
            </p:cNvPr>
            <p:cNvSpPr/>
            <p:nvPr/>
          </p:nvSpPr>
          <p:spPr>
            <a:xfrm>
              <a:off x="544104" y="453889"/>
              <a:ext cx="3853281" cy="3864489"/>
            </a:xfrm>
            <a:custGeom>
              <a:avLst/>
              <a:gdLst>
                <a:gd name="connsiteX0" fmla="*/ 3177685 w 3853281"/>
                <a:gd name="connsiteY0" fmla="*/ 610056 h 3864489"/>
                <a:gd name="connsiteX1" fmla="*/ 2829229 w 3853281"/>
                <a:gd name="connsiteY1" fmla="*/ 1027767 h 3864489"/>
                <a:gd name="connsiteX2" fmla="*/ 1858773 w 3853281"/>
                <a:gd name="connsiteY2" fmla="*/ 1204809 h 3864489"/>
                <a:gd name="connsiteX3" fmla="*/ 1922556 w 3853281"/>
                <a:gd name="connsiteY3" fmla="*/ 1044498 h 3864489"/>
                <a:gd name="connsiteX4" fmla="*/ 1948154 w 3853281"/>
                <a:gd name="connsiteY4" fmla="*/ 1029820 h 3864489"/>
                <a:gd name="connsiteX5" fmla="*/ 2928232 w 3853281"/>
                <a:gd name="connsiteY5" fmla="*/ 70 h 3864489"/>
                <a:gd name="connsiteX6" fmla="*/ 2928163 w 3853281"/>
                <a:gd name="connsiteY6" fmla="*/ 1 h 3864489"/>
                <a:gd name="connsiteX7" fmla="*/ 1913967 w 3853281"/>
                <a:gd name="connsiteY7" fmla="*/ 991407 h 3864489"/>
                <a:gd name="connsiteX8" fmla="*/ 1903797 w 3853281"/>
                <a:gd name="connsiteY8" fmla="*/ 1023869 h 3864489"/>
                <a:gd name="connsiteX9" fmla="*/ 1817376 w 3853281"/>
                <a:gd name="connsiteY9" fmla="*/ 1220546 h 3864489"/>
                <a:gd name="connsiteX10" fmla="*/ 1775967 w 3853281"/>
                <a:gd name="connsiteY10" fmla="*/ 1237019 h 3864489"/>
                <a:gd name="connsiteX11" fmla="*/ 848664 w 3853281"/>
                <a:gd name="connsiteY11" fmla="*/ 1848875 h 3864489"/>
                <a:gd name="connsiteX12" fmla="*/ 426514 w 3853281"/>
                <a:gd name="connsiteY12" fmla="*/ 2378976 h 3864489"/>
                <a:gd name="connsiteX13" fmla="*/ 366566 w 3853281"/>
                <a:gd name="connsiteY13" fmla="*/ 653134 h 3864489"/>
                <a:gd name="connsiteX14" fmla="*/ 366459 w 3853281"/>
                <a:gd name="connsiteY14" fmla="*/ 653103 h 3864489"/>
                <a:gd name="connsiteX15" fmla="*/ 342246 w 3853281"/>
                <a:gd name="connsiteY15" fmla="*/ 2053914 h 3864489"/>
                <a:gd name="connsiteX16" fmla="*/ 358172 w 3853281"/>
                <a:gd name="connsiteY16" fmla="*/ 2091086 h 3864489"/>
                <a:gd name="connsiteX17" fmla="*/ 405608 w 3853281"/>
                <a:gd name="connsiteY17" fmla="*/ 2413295 h 3864489"/>
                <a:gd name="connsiteX18" fmla="*/ 224088 w 3853281"/>
                <a:gd name="connsiteY18" fmla="*/ 2770894 h 3864489"/>
                <a:gd name="connsiteX19" fmla="*/ 0 w 3853281"/>
                <a:gd name="connsiteY19" fmla="*/ 3864489 h 3864489"/>
                <a:gd name="connsiteX20" fmla="*/ 94456 w 3853281"/>
                <a:gd name="connsiteY20" fmla="*/ 3864489 h 3864489"/>
                <a:gd name="connsiteX21" fmla="*/ 290944 w 3853281"/>
                <a:gd name="connsiteY21" fmla="*/ 2798614 h 3864489"/>
                <a:gd name="connsiteX22" fmla="*/ 884230 w 3853281"/>
                <a:gd name="connsiteY22" fmla="*/ 1884428 h 3864489"/>
                <a:gd name="connsiteX23" fmla="*/ 1448499 w 3853281"/>
                <a:gd name="connsiteY23" fmla="*/ 1436857 h 3864489"/>
                <a:gd name="connsiteX24" fmla="*/ 1740432 w 3853281"/>
                <a:gd name="connsiteY24" fmla="*/ 1471138 h 3864489"/>
                <a:gd name="connsiteX25" fmla="*/ 2247473 w 3853281"/>
                <a:gd name="connsiteY25" fmla="*/ 1863081 h 3864489"/>
                <a:gd name="connsiteX26" fmla="*/ 3087416 w 3853281"/>
                <a:gd name="connsiteY26" fmla="*/ 1958224 h 3864489"/>
                <a:gd name="connsiteX27" fmla="*/ 3087435 w 3853281"/>
                <a:gd name="connsiteY27" fmla="*/ 1958173 h 3864489"/>
                <a:gd name="connsiteX28" fmla="*/ 2383364 w 3853281"/>
                <a:gd name="connsiteY28" fmla="*/ 1490369 h 3864489"/>
                <a:gd name="connsiteX29" fmla="*/ 1754878 w 3853281"/>
                <a:gd name="connsiteY29" fmla="*/ 1458242 h 3864489"/>
                <a:gd name="connsiteX30" fmla="*/ 1499707 w 3853281"/>
                <a:gd name="connsiteY30" fmla="*/ 1406763 h 3864489"/>
                <a:gd name="connsiteX31" fmla="*/ 1786772 w 3853281"/>
                <a:gd name="connsiteY31" fmla="*/ 1263070 h 3864489"/>
                <a:gd name="connsiteX32" fmla="*/ 2853882 w 3853281"/>
                <a:gd name="connsiteY32" fmla="*/ 1034076 h 3864489"/>
                <a:gd name="connsiteX33" fmla="*/ 3356534 w 3853281"/>
                <a:gd name="connsiteY33" fmla="*/ 893028 h 3864489"/>
                <a:gd name="connsiteX34" fmla="*/ 3853267 w 3853281"/>
                <a:gd name="connsiteY34" fmla="*/ 381113 h 3864489"/>
                <a:gd name="connsiteX35" fmla="*/ 3853236 w 3853281"/>
                <a:gd name="connsiteY35" fmla="*/ 381056 h 3864489"/>
                <a:gd name="connsiteX36" fmla="*/ 3177685 w 3853281"/>
                <a:gd name="connsiteY36" fmla="*/ 610056 h 3864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853281" h="3864489">
                  <a:moveTo>
                    <a:pt x="3177685" y="610056"/>
                  </a:moveTo>
                  <a:cubicBezTo>
                    <a:pt x="2863612" y="808553"/>
                    <a:pt x="2830904" y="1015569"/>
                    <a:pt x="2829229" y="1027767"/>
                  </a:cubicBezTo>
                  <a:cubicBezTo>
                    <a:pt x="2499073" y="1029920"/>
                    <a:pt x="2168949" y="1089610"/>
                    <a:pt x="1858773" y="1204809"/>
                  </a:cubicBezTo>
                  <a:cubicBezTo>
                    <a:pt x="1869642" y="1147984"/>
                    <a:pt x="1891191" y="1093181"/>
                    <a:pt x="1922556" y="1044498"/>
                  </a:cubicBezTo>
                  <a:cubicBezTo>
                    <a:pt x="1928205" y="1035726"/>
                    <a:pt x="1937732" y="1030191"/>
                    <a:pt x="1948154" y="1029820"/>
                  </a:cubicBezTo>
                  <a:cubicBezTo>
                    <a:pt x="2387319" y="1014171"/>
                    <a:pt x="2897420" y="226022"/>
                    <a:pt x="2928232" y="70"/>
                  </a:cubicBezTo>
                  <a:cubicBezTo>
                    <a:pt x="2928239" y="26"/>
                    <a:pt x="2928200" y="-5"/>
                    <a:pt x="2928163" y="1"/>
                  </a:cubicBezTo>
                  <a:cubicBezTo>
                    <a:pt x="2701103" y="32695"/>
                    <a:pt x="1903073" y="539806"/>
                    <a:pt x="1913967" y="991407"/>
                  </a:cubicBezTo>
                  <a:cubicBezTo>
                    <a:pt x="1914250" y="1003063"/>
                    <a:pt x="1910756" y="1014518"/>
                    <a:pt x="1903797" y="1023869"/>
                  </a:cubicBezTo>
                  <a:cubicBezTo>
                    <a:pt x="1860706" y="1081739"/>
                    <a:pt x="1831242" y="1149716"/>
                    <a:pt x="1817376" y="1220546"/>
                  </a:cubicBezTo>
                  <a:cubicBezTo>
                    <a:pt x="1803535" y="1225936"/>
                    <a:pt x="1789719" y="1231402"/>
                    <a:pt x="1775967" y="1237019"/>
                  </a:cubicBezTo>
                  <a:cubicBezTo>
                    <a:pt x="1431100" y="1377274"/>
                    <a:pt x="1114187" y="1586639"/>
                    <a:pt x="848664" y="1848875"/>
                  </a:cubicBezTo>
                  <a:cubicBezTo>
                    <a:pt x="687705" y="2007889"/>
                    <a:pt x="545743" y="2186311"/>
                    <a:pt x="426514" y="2378976"/>
                  </a:cubicBezTo>
                  <a:cubicBezTo>
                    <a:pt x="305629" y="2070482"/>
                    <a:pt x="390595" y="938210"/>
                    <a:pt x="366566" y="653134"/>
                  </a:cubicBezTo>
                  <a:cubicBezTo>
                    <a:pt x="366560" y="653078"/>
                    <a:pt x="366490" y="653059"/>
                    <a:pt x="366459" y="653103"/>
                  </a:cubicBezTo>
                  <a:cubicBezTo>
                    <a:pt x="235857" y="820945"/>
                    <a:pt x="36794" y="1739728"/>
                    <a:pt x="342246" y="2053914"/>
                  </a:cubicBezTo>
                  <a:cubicBezTo>
                    <a:pt x="351988" y="2063933"/>
                    <a:pt x="357769" y="2077119"/>
                    <a:pt x="358172" y="2091086"/>
                  </a:cubicBezTo>
                  <a:cubicBezTo>
                    <a:pt x="361264" y="2199560"/>
                    <a:pt x="359765" y="2314525"/>
                    <a:pt x="405608" y="2413295"/>
                  </a:cubicBezTo>
                  <a:cubicBezTo>
                    <a:pt x="336844" y="2527984"/>
                    <a:pt x="276045" y="2647515"/>
                    <a:pt x="224088" y="2770894"/>
                  </a:cubicBezTo>
                  <a:cubicBezTo>
                    <a:pt x="78399" y="3115508"/>
                    <a:pt x="2424" y="3489574"/>
                    <a:pt x="0" y="3864489"/>
                  </a:cubicBezTo>
                  <a:lnTo>
                    <a:pt x="94456" y="3864489"/>
                  </a:lnTo>
                  <a:cubicBezTo>
                    <a:pt x="89538" y="3501721"/>
                    <a:pt x="155714" y="3137277"/>
                    <a:pt x="290944" y="2798614"/>
                  </a:cubicBezTo>
                  <a:cubicBezTo>
                    <a:pt x="425677" y="2459831"/>
                    <a:pt x="628575" y="2147287"/>
                    <a:pt x="884230" y="1884428"/>
                  </a:cubicBezTo>
                  <a:cubicBezTo>
                    <a:pt x="1051821" y="1712172"/>
                    <a:pt x="1241993" y="1561350"/>
                    <a:pt x="1448499" y="1436857"/>
                  </a:cubicBezTo>
                  <a:cubicBezTo>
                    <a:pt x="1518139" y="1417928"/>
                    <a:pt x="1642141" y="1399962"/>
                    <a:pt x="1740432" y="1471138"/>
                  </a:cubicBezTo>
                  <a:cubicBezTo>
                    <a:pt x="1754286" y="1505067"/>
                    <a:pt x="1855612" y="1720207"/>
                    <a:pt x="2247473" y="1863081"/>
                  </a:cubicBezTo>
                  <a:cubicBezTo>
                    <a:pt x="2670977" y="2017492"/>
                    <a:pt x="3081868" y="1959017"/>
                    <a:pt x="3087416" y="1958224"/>
                  </a:cubicBezTo>
                  <a:cubicBezTo>
                    <a:pt x="3087466" y="1958218"/>
                    <a:pt x="3087466" y="1958211"/>
                    <a:pt x="3087435" y="1958173"/>
                  </a:cubicBezTo>
                  <a:cubicBezTo>
                    <a:pt x="3083701" y="1953986"/>
                    <a:pt x="2806868" y="1644780"/>
                    <a:pt x="2383364" y="1490369"/>
                  </a:cubicBezTo>
                  <a:cubicBezTo>
                    <a:pt x="2024217" y="1359428"/>
                    <a:pt x="1812678" y="1432065"/>
                    <a:pt x="1754878" y="1458242"/>
                  </a:cubicBezTo>
                  <a:cubicBezTo>
                    <a:pt x="1673053" y="1397078"/>
                    <a:pt x="1574309" y="1395145"/>
                    <a:pt x="1499707" y="1406763"/>
                  </a:cubicBezTo>
                  <a:cubicBezTo>
                    <a:pt x="1592469" y="1353477"/>
                    <a:pt x="1688324" y="1305411"/>
                    <a:pt x="1786772" y="1263070"/>
                  </a:cubicBezTo>
                  <a:cubicBezTo>
                    <a:pt x="2122042" y="1118312"/>
                    <a:pt x="2486788" y="1040581"/>
                    <a:pt x="2853882" y="1034076"/>
                  </a:cubicBezTo>
                  <a:cubicBezTo>
                    <a:pt x="2917256" y="1045216"/>
                    <a:pt x="3098845" y="1055896"/>
                    <a:pt x="3356534" y="893028"/>
                  </a:cubicBezTo>
                  <a:cubicBezTo>
                    <a:pt x="3677679" y="690060"/>
                    <a:pt x="3850509" y="385987"/>
                    <a:pt x="3853267" y="381113"/>
                  </a:cubicBezTo>
                  <a:cubicBezTo>
                    <a:pt x="3853293" y="381069"/>
                    <a:pt x="3853286" y="381056"/>
                    <a:pt x="3853236" y="381056"/>
                  </a:cubicBezTo>
                  <a:cubicBezTo>
                    <a:pt x="3847650" y="381472"/>
                    <a:pt x="3498830" y="407088"/>
                    <a:pt x="3177685" y="610056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</p:grpSp>
      <p:grpSp>
        <p:nvGrpSpPr>
          <p:cNvPr id="30" name="GROUP: 60% Off">
            <a:extLst>
              <a:ext uri="{FF2B5EF4-FFF2-40B4-BE49-F238E27FC236}">
                <a16:creationId xmlns:a16="http://schemas.microsoft.com/office/drawing/2014/main" id="{C4BD2FC5-82AD-8727-4281-E05BC0556AAB}"/>
              </a:ext>
            </a:extLst>
          </p:cNvPr>
          <p:cNvGrpSpPr/>
          <p:nvPr/>
        </p:nvGrpSpPr>
        <p:grpSpPr>
          <a:xfrm>
            <a:off x="4482811" y="2999772"/>
            <a:ext cx="1143911" cy="840995"/>
            <a:chOff x="431800" y="485659"/>
            <a:chExt cx="1295400" cy="1008000"/>
          </a:xfrm>
        </p:grpSpPr>
        <p:sp>
          <p:nvSpPr>
            <p:cNvPr id="31" name="SHAPE: 60% Off BG">
              <a:extLst>
                <a:ext uri="{FF2B5EF4-FFF2-40B4-BE49-F238E27FC236}">
                  <a16:creationId xmlns:a16="http://schemas.microsoft.com/office/drawing/2014/main" id="{F0944CDA-2244-E84A-AE33-8B3DACA2C387}"/>
                </a:ext>
              </a:extLst>
            </p:cNvPr>
            <p:cNvSpPr/>
            <p:nvPr/>
          </p:nvSpPr>
          <p:spPr>
            <a:xfrm>
              <a:off x="431800" y="485659"/>
              <a:ext cx="1295400" cy="100800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rgbClr val="5C2A08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>
                <a:lnSpc>
                  <a:spcPts val="1347"/>
                </a:lnSpc>
              </a:pPr>
              <a:endParaRPr lang="en-IN" sz="1571" b="1" spc="-84" dirty="0">
                <a:solidFill>
                  <a:srgbClr val="6F7688"/>
                </a:solidFill>
                <a:latin typeface="Unica One" panose="02000506000000020004" pitchFamily="2" charset="0"/>
              </a:endParaRPr>
            </a:p>
          </p:txBody>
        </p:sp>
        <p:sp>
          <p:nvSpPr>
            <p:cNvPr id="32" name="TXT: 60% Off">
              <a:extLst>
                <a:ext uri="{FF2B5EF4-FFF2-40B4-BE49-F238E27FC236}">
                  <a16:creationId xmlns:a16="http://schemas.microsoft.com/office/drawing/2014/main" id="{C66FF6E2-1114-47C2-09E4-3E870CE4A82E}"/>
                </a:ext>
              </a:extLst>
            </p:cNvPr>
            <p:cNvSpPr txBox="1"/>
            <p:nvPr/>
          </p:nvSpPr>
          <p:spPr>
            <a:xfrm>
              <a:off x="644558" y="698500"/>
              <a:ext cx="869887" cy="717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IN" sz="2800" dirty="0">
                  <a:solidFill>
                    <a:schemeClr val="accent2">
                      <a:lumMod val="50000"/>
                    </a:schemeClr>
                  </a:solidFill>
                  <a:latin typeface="Cormorant Unicase SemiBold" pitchFamily="2" charset="0"/>
                  <a:ea typeface="Cormorant Unicase SemiBold" pitchFamily="2" charset="0"/>
                </a:rPr>
                <a:t>60%</a:t>
              </a:r>
            </a:p>
            <a:p>
              <a:pPr algn="ctr">
                <a:lnSpc>
                  <a:spcPts val="1800"/>
                </a:lnSpc>
              </a:pPr>
              <a:r>
                <a:rPr lang="en-IN" sz="2800" dirty="0">
                  <a:solidFill>
                    <a:schemeClr val="accent2">
                      <a:lumMod val="50000"/>
                    </a:schemeClr>
                  </a:solidFill>
                  <a:latin typeface="Cormorant Unicase SemiBold" pitchFamily="2" charset="0"/>
                  <a:ea typeface="Cormorant Unicase SemiBold" pitchFamily="2" charset="0"/>
                </a:rPr>
                <a:t>off</a:t>
              </a:r>
            </a:p>
          </p:txBody>
        </p:sp>
      </p:grpSp>
      <p:grpSp>
        <p:nvGrpSpPr>
          <p:cNvPr id="21" name="GROUP: Company">
            <a:extLst>
              <a:ext uri="{FF2B5EF4-FFF2-40B4-BE49-F238E27FC236}">
                <a16:creationId xmlns:a16="http://schemas.microsoft.com/office/drawing/2014/main" id="{40912A6E-3236-813F-FDE2-DEC7BE553FAB}"/>
              </a:ext>
            </a:extLst>
          </p:cNvPr>
          <p:cNvGrpSpPr/>
          <p:nvPr/>
        </p:nvGrpSpPr>
        <p:grpSpPr>
          <a:xfrm>
            <a:off x="5212080" y="533400"/>
            <a:ext cx="990600" cy="670560"/>
            <a:chOff x="5273039" y="472441"/>
            <a:chExt cx="900000" cy="720000"/>
          </a:xfrm>
        </p:grpSpPr>
        <p:sp>
          <p:nvSpPr>
            <p:cNvPr id="28" name="GRAPHIC: Logo">
              <a:extLst>
                <a:ext uri="{FF2B5EF4-FFF2-40B4-BE49-F238E27FC236}">
                  <a16:creationId xmlns:a16="http://schemas.microsoft.com/office/drawing/2014/main" id="{BDDC9A0A-3549-9020-A241-7200A8DB8D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80536" y="700921"/>
              <a:ext cx="414672" cy="270580"/>
            </a:xfrm>
            <a:custGeom>
              <a:avLst/>
              <a:gdLst>
                <a:gd name="connsiteX0" fmla="*/ 1928784 w 1928783"/>
                <a:gd name="connsiteY0" fmla="*/ 0 h 1983438"/>
                <a:gd name="connsiteX1" fmla="*/ 0 w 1928783"/>
                <a:gd name="connsiteY1" fmla="*/ 0 h 1983438"/>
                <a:gd name="connsiteX2" fmla="*/ 0 w 1928783"/>
                <a:gd name="connsiteY2" fmla="*/ 164163 h 1983438"/>
                <a:gd name="connsiteX3" fmla="*/ 132998 w 1928783"/>
                <a:gd name="connsiteY3" fmla="*/ 164163 h 1983438"/>
                <a:gd name="connsiteX4" fmla="*/ 392897 w 1928783"/>
                <a:gd name="connsiteY4" fmla="*/ 1983439 h 1983438"/>
                <a:gd name="connsiteX5" fmla="*/ 1526372 w 1928783"/>
                <a:gd name="connsiteY5" fmla="*/ 1983439 h 1983438"/>
                <a:gd name="connsiteX6" fmla="*/ 1794929 w 1928783"/>
                <a:gd name="connsiteY6" fmla="*/ 164163 h 1983438"/>
                <a:gd name="connsiteX7" fmla="*/ 1928784 w 1928783"/>
                <a:gd name="connsiteY7" fmla="*/ 164163 h 1983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28783" h="1983438">
                  <a:moveTo>
                    <a:pt x="1928784" y="0"/>
                  </a:moveTo>
                  <a:lnTo>
                    <a:pt x="0" y="0"/>
                  </a:lnTo>
                  <a:lnTo>
                    <a:pt x="0" y="164163"/>
                  </a:lnTo>
                  <a:lnTo>
                    <a:pt x="132998" y="164163"/>
                  </a:lnTo>
                  <a:lnTo>
                    <a:pt x="392897" y="1983439"/>
                  </a:lnTo>
                  <a:lnTo>
                    <a:pt x="1526372" y="1983439"/>
                  </a:lnTo>
                  <a:lnTo>
                    <a:pt x="1794929" y="164163"/>
                  </a:lnTo>
                  <a:lnTo>
                    <a:pt x="1928784" y="164163"/>
                  </a:lnTo>
                  <a:close/>
                </a:path>
              </a:pathLst>
            </a:custGeom>
            <a:noFill/>
            <a:ln w="19050" cap="flat">
              <a:solidFill>
                <a:srgbClr val="A77C6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29" name="TXT: Company Name">
              <a:extLst>
                <a:ext uri="{FF2B5EF4-FFF2-40B4-BE49-F238E27FC236}">
                  <a16:creationId xmlns:a16="http://schemas.microsoft.com/office/drawing/2014/main" id="{14B95EFF-CFE8-0613-A89D-92146ACA8BC2}"/>
                </a:ext>
              </a:extLst>
            </p:cNvPr>
            <p:cNvSpPr txBox="1"/>
            <p:nvPr/>
          </p:nvSpPr>
          <p:spPr>
            <a:xfrm>
              <a:off x="5273039" y="472441"/>
              <a:ext cx="900000" cy="720000"/>
            </a:xfrm>
            <a:prstGeom prst="rect">
              <a:avLst/>
            </a:prstGeom>
            <a:noFill/>
          </p:spPr>
          <p:txBody>
            <a:bodyPr wrap="none" rtlCol="0" anchor="ctr">
              <a:prstTxWarp prst="textCircle">
                <a:avLst/>
              </a:prstTxWarp>
              <a:spAutoFit/>
            </a:bodyPr>
            <a:lstStyle/>
            <a:p>
              <a:pPr algn="ctr"/>
              <a:r>
                <a:rPr lang="en-IN" spc="450" dirty="0">
                  <a:solidFill>
                    <a:srgbClr val="697081"/>
                  </a:solidFill>
                  <a:latin typeface="Cormorant Unicase SemiBold" pitchFamily="2" charset="0"/>
                  <a:ea typeface="Cormorant Unicase SemiBold" pitchFamily="2" charset="0"/>
                </a:rPr>
                <a:t>pottery inspires </a:t>
              </a:r>
            </a:p>
          </p:txBody>
        </p:sp>
      </p:grpSp>
      <p:sp>
        <p:nvSpPr>
          <p:cNvPr id="27" name="TXT: Address + Date">
            <a:extLst>
              <a:ext uri="{FF2B5EF4-FFF2-40B4-BE49-F238E27FC236}">
                <a16:creationId xmlns:a16="http://schemas.microsoft.com/office/drawing/2014/main" id="{EFC08E48-CF0F-8101-86CA-7F61D1196A09}"/>
              </a:ext>
            </a:extLst>
          </p:cNvPr>
          <p:cNvSpPr txBox="1"/>
          <p:nvPr/>
        </p:nvSpPr>
        <p:spPr>
          <a:xfrm>
            <a:off x="121920" y="5472831"/>
            <a:ext cx="40825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000" spc="180" dirty="0">
                <a:solidFill>
                  <a:srgbClr val="5C2A08"/>
                </a:solidFill>
                <a:latin typeface="Cormorant SC SemiBold" pitchFamily="2" charset="0"/>
                <a:ea typeface="Cormorant SC SemiBold" pitchFamily="2" charset="0"/>
              </a:rPr>
              <a:t>143 avenue plaza basement</a:t>
            </a:r>
          </a:p>
          <a:p>
            <a:pPr algn="r"/>
            <a:r>
              <a:rPr lang="en-IN" sz="2000" spc="180" dirty="0">
                <a:solidFill>
                  <a:srgbClr val="5C2A08"/>
                </a:solidFill>
                <a:latin typeface="Cormorant SC SemiBold" pitchFamily="2" charset="0"/>
                <a:ea typeface="Cormorant SC SemiBold" pitchFamily="2" charset="0"/>
              </a:rPr>
              <a:t>12-18 July 2026</a:t>
            </a:r>
          </a:p>
        </p:txBody>
      </p:sp>
      <p:sp>
        <p:nvSpPr>
          <p:cNvPr id="26" name="TXT: Clearance Sale">
            <a:extLst>
              <a:ext uri="{FF2B5EF4-FFF2-40B4-BE49-F238E27FC236}">
                <a16:creationId xmlns:a16="http://schemas.microsoft.com/office/drawing/2014/main" id="{AACE9D34-5102-B6D9-D222-B63A6C22489B}"/>
              </a:ext>
            </a:extLst>
          </p:cNvPr>
          <p:cNvSpPr txBox="1"/>
          <p:nvPr/>
        </p:nvSpPr>
        <p:spPr>
          <a:xfrm>
            <a:off x="161040" y="887694"/>
            <a:ext cx="3393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spc="100" dirty="0">
                <a:solidFill>
                  <a:srgbClr val="5C2A08"/>
                </a:solidFill>
                <a:latin typeface="Cormorant Unicase SemiBold" pitchFamily="2" charset="0"/>
                <a:ea typeface="Cormorant Unicase SemiBold" pitchFamily="2" charset="0"/>
              </a:rPr>
              <a:t>clearance sale</a:t>
            </a:r>
          </a:p>
        </p:txBody>
      </p:sp>
      <p:sp>
        <p:nvSpPr>
          <p:cNvPr id="25" name="TXT: Web Address">
            <a:extLst>
              <a:ext uri="{FF2B5EF4-FFF2-40B4-BE49-F238E27FC236}">
                <a16:creationId xmlns:a16="http://schemas.microsoft.com/office/drawing/2014/main" id="{40F8FBB3-7994-C3B2-3B2D-EFC31CA4D9E6}"/>
              </a:ext>
            </a:extLst>
          </p:cNvPr>
          <p:cNvSpPr txBox="1"/>
          <p:nvPr/>
        </p:nvSpPr>
        <p:spPr>
          <a:xfrm>
            <a:off x="179183" y="287863"/>
            <a:ext cx="3751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pc="300" dirty="0">
                <a:solidFill>
                  <a:srgbClr val="5C2A08"/>
                </a:solidFill>
                <a:latin typeface="Cormorant Unicase SemiBold" pitchFamily="2" charset="0"/>
                <a:ea typeface="Cormorant Unicase SemiBold" pitchFamily="2" charset="0"/>
              </a:rPr>
              <a:t>www.potteryinspires.shop</a:t>
            </a:r>
          </a:p>
        </p:txBody>
      </p:sp>
    </p:spTree>
    <p:extLst>
      <p:ext uri="{BB962C8B-B14F-4D97-AF65-F5344CB8AC3E}">
        <p14:creationId xmlns:p14="http://schemas.microsoft.com/office/powerpoint/2010/main" val="97425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28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 3">
            <a:extLst>
              <a:ext uri="{FF2B5EF4-FFF2-40B4-BE49-F238E27FC236}">
                <a16:creationId xmlns:a16="http://schemas.microsoft.com/office/drawing/2014/main" id="{636923DA-107E-4126-4651-0EF0E58B4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440269"/>
            <a:ext cx="5940001" cy="3960000"/>
          </a:xfrm>
          <a:prstGeom prst="rect">
            <a:avLst/>
          </a:prstGeom>
        </p:spPr>
      </p:pic>
      <p:pic>
        <p:nvPicPr>
          <p:cNvPr id="78" name="PIC 2">
            <a:extLst>
              <a:ext uri="{FF2B5EF4-FFF2-40B4-BE49-F238E27FC236}">
                <a16:creationId xmlns:a16="http://schemas.microsoft.com/office/drawing/2014/main" id="{11172726-B4A3-C2EC-30AD-8769990D0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0" y="1440269"/>
            <a:ext cx="5940001" cy="3960000"/>
          </a:xfrm>
          <a:prstGeom prst="rect">
            <a:avLst/>
          </a:prstGeom>
        </p:spPr>
      </p:pic>
      <p:sp>
        <p:nvSpPr>
          <p:cNvPr id="45" name="SHAPE: Cutout BG">
            <a:extLst>
              <a:ext uri="{FF2B5EF4-FFF2-40B4-BE49-F238E27FC236}">
                <a16:creationId xmlns:a16="http://schemas.microsoft.com/office/drawing/2014/main" id="{F3BFF9B5-406B-133B-3A72-8B109088D88D}"/>
              </a:ext>
            </a:extLst>
          </p:cNvPr>
          <p:cNvSpPr/>
          <p:nvPr/>
        </p:nvSpPr>
        <p:spPr>
          <a:xfrm flipH="1">
            <a:off x="0" y="0"/>
            <a:ext cx="6840538" cy="6840538"/>
          </a:xfrm>
          <a:custGeom>
            <a:avLst/>
            <a:gdLst>
              <a:gd name="connsiteX0" fmla="*/ 6840538 w 6840538"/>
              <a:gd name="connsiteY0" fmla="*/ 0 h 6840538"/>
              <a:gd name="connsiteX1" fmla="*/ 1171258 w 6840538"/>
              <a:gd name="connsiteY1" fmla="*/ 0 h 6840538"/>
              <a:gd name="connsiteX2" fmla="*/ 744538 w 6840538"/>
              <a:gd name="connsiteY2" fmla="*/ 0 h 6840538"/>
              <a:gd name="connsiteX3" fmla="*/ 0 w 6840538"/>
              <a:gd name="connsiteY3" fmla="*/ 0 h 6840538"/>
              <a:gd name="connsiteX4" fmla="*/ 0 w 6840538"/>
              <a:gd name="connsiteY4" fmla="*/ 6840538 h 6840538"/>
              <a:gd name="connsiteX5" fmla="*/ 744538 w 6840538"/>
              <a:gd name="connsiteY5" fmla="*/ 6840538 h 6840538"/>
              <a:gd name="connsiteX6" fmla="*/ 1171258 w 6840538"/>
              <a:gd name="connsiteY6" fmla="*/ 6840538 h 6840538"/>
              <a:gd name="connsiteX7" fmla="*/ 6840538 w 6840538"/>
              <a:gd name="connsiteY7" fmla="*/ 6840538 h 6840538"/>
              <a:gd name="connsiteX8" fmla="*/ 6840538 w 6840538"/>
              <a:gd name="connsiteY8" fmla="*/ 5323502 h 6840538"/>
              <a:gd name="connsiteX9" fmla="*/ 3036439 w 6840538"/>
              <a:gd name="connsiteY9" fmla="*/ 5323502 h 6840538"/>
              <a:gd name="connsiteX10" fmla="*/ 2494666 w 6840538"/>
              <a:gd name="connsiteY10" fmla="*/ 4687985 h 6840538"/>
              <a:gd name="connsiteX11" fmla="*/ 2494666 w 6840538"/>
              <a:gd name="connsiteY11" fmla="*/ 2145994 h 6840538"/>
              <a:gd name="connsiteX12" fmla="*/ 3036439 w 6840538"/>
              <a:gd name="connsiteY12" fmla="*/ 1510478 h 6840538"/>
              <a:gd name="connsiteX13" fmla="*/ 6840538 w 6840538"/>
              <a:gd name="connsiteY13" fmla="*/ 1510478 h 684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40538" h="6840538">
                <a:moveTo>
                  <a:pt x="6840538" y="0"/>
                </a:moveTo>
                <a:lnTo>
                  <a:pt x="1171258" y="0"/>
                </a:lnTo>
                <a:lnTo>
                  <a:pt x="744538" y="0"/>
                </a:lnTo>
                <a:lnTo>
                  <a:pt x="0" y="0"/>
                </a:lnTo>
                <a:lnTo>
                  <a:pt x="0" y="6840538"/>
                </a:lnTo>
                <a:lnTo>
                  <a:pt x="744538" y="6840538"/>
                </a:lnTo>
                <a:lnTo>
                  <a:pt x="1171258" y="6840538"/>
                </a:lnTo>
                <a:lnTo>
                  <a:pt x="6840538" y="6840538"/>
                </a:lnTo>
                <a:lnTo>
                  <a:pt x="6840538" y="5323502"/>
                </a:lnTo>
                <a:lnTo>
                  <a:pt x="3036439" y="5323502"/>
                </a:lnTo>
                <a:cubicBezTo>
                  <a:pt x="2737226" y="5323502"/>
                  <a:pt x="2494666" y="5038971"/>
                  <a:pt x="2494666" y="4687985"/>
                </a:cubicBezTo>
                <a:lnTo>
                  <a:pt x="2494666" y="2145994"/>
                </a:lnTo>
                <a:cubicBezTo>
                  <a:pt x="2494666" y="1795009"/>
                  <a:pt x="2737226" y="1510478"/>
                  <a:pt x="3036439" y="1510478"/>
                </a:cubicBezTo>
                <a:lnTo>
                  <a:pt x="6840538" y="1510478"/>
                </a:lnTo>
                <a:close/>
              </a:path>
            </a:pathLst>
          </a:custGeom>
          <a:solidFill>
            <a:srgbClr val="E6EA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010" dirty="0"/>
          </a:p>
        </p:txBody>
      </p:sp>
      <p:grpSp>
        <p:nvGrpSpPr>
          <p:cNvPr id="46" name="GRAPHIC BR" descr="An arch of leaves, pinecones, lights and bells">
            <a:extLst>
              <a:ext uri="{FF2B5EF4-FFF2-40B4-BE49-F238E27FC236}">
                <a16:creationId xmlns:a16="http://schemas.microsoft.com/office/drawing/2014/main" id="{C12E5ED8-CE95-EC5B-B9A5-DCAD16C18C37}"/>
              </a:ext>
            </a:extLst>
          </p:cNvPr>
          <p:cNvGrpSpPr>
            <a:grpSpLocks noChangeAspect="1"/>
          </p:cNvGrpSpPr>
          <p:nvPr/>
        </p:nvGrpSpPr>
        <p:grpSpPr>
          <a:xfrm rot="10800000" flipV="1">
            <a:off x="3348954" y="3305206"/>
            <a:ext cx="3369664" cy="3535333"/>
            <a:chOff x="500462" y="162453"/>
            <a:chExt cx="3896922" cy="4155926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B13114B-93EB-101D-2474-086D33E4D2DB}"/>
                </a:ext>
              </a:extLst>
            </p:cNvPr>
            <p:cNvSpPr/>
            <p:nvPr/>
          </p:nvSpPr>
          <p:spPr>
            <a:xfrm>
              <a:off x="615442" y="3373829"/>
              <a:ext cx="1487186" cy="941345"/>
            </a:xfrm>
            <a:custGeom>
              <a:avLst/>
              <a:gdLst>
                <a:gd name="connsiteX0" fmla="*/ 704607 w 1487186"/>
                <a:gd name="connsiteY0" fmla="*/ 129247 h 941345"/>
                <a:gd name="connsiteX1" fmla="*/ 259057 w 1487186"/>
                <a:gd name="connsiteY1" fmla="*/ 489548 h 941345"/>
                <a:gd name="connsiteX2" fmla="*/ 182736 w 1487186"/>
                <a:gd name="connsiteY2" fmla="*/ 563135 h 941345"/>
                <a:gd name="connsiteX3" fmla="*/ 100692 w 1487186"/>
                <a:gd name="connsiteY3" fmla="*/ 676760 h 941345"/>
                <a:gd name="connsiteX4" fmla="*/ 1 w 1487186"/>
                <a:gd name="connsiteY4" fmla="*/ 937157 h 941345"/>
                <a:gd name="connsiteX5" fmla="*/ 52 w 1487186"/>
                <a:gd name="connsiteY5" fmla="*/ 937232 h 941345"/>
                <a:gd name="connsiteX6" fmla="*/ 17822 w 1487186"/>
                <a:gd name="connsiteY6" fmla="*/ 941344 h 941345"/>
                <a:gd name="connsiteX7" fmla="*/ 17898 w 1487186"/>
                <a:gd name="connsiteY7" fmla="*/ 941300 h 941345"/>
                <a:gd name="connsiteX8" fmla="*/ 116403 w 1487186"/>
                <a:gd name="connsiteY8" fmla="*/ 685626 h 941345"/>
                <a:gd name="connsiteX9" fmla="*/ 196237 w 1487186"/>
                <a:gd name="connsiteY9" fmla="*/ 574848 h 941345"/>
                <a:gd name="connsiteX10" fmla="*/ 247036 w 1487186"/>
                <a:gd name="connsiteY10" fmla="*/ 523608 h 941345"/>
                <a:gd name="connsiteX11" fmla="*/ 847929 w 1487186"/>
                <a:gd name="connsiteY11" fmla="*/ 472445 h 941345"/>
                <a:gd name="connsiteX12" fmla="*/ 1487171 w 1487186"/>
                <a:gd name="connsiteY12" fmla="*/ 3986 h 941345"/>
                <a:gd name="connsiteX13" fmla="*/ 1487164 w 1487186"/>
                <a:gd name="connsiteY13" fmla="*/ 3973 h 941345"/>
                <a:gd name="connsiteX14" fmla="*/ 704607 w 1487186"/>
                <a:gd name="connsiteY14" fmla="*/ 129247 h 941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87186" h="941345">
                  <a:moveTo>
                    <a:pt x="704607" y="129247"/>
                  </a:moveTo>
                  <a:cubicBezTo>
                    <a:pt x="402530" y="255390"/>
                    <a:pt x="293376" y="420192"/>
                    <a:pt x="259057" y="489548"/>
                  </a:cubicBezTo>
                  <a:cubicBezTo>
                    <a:pt x="231891" y="512116"/>
                    <a:pt x="206275" y="536650"/>
                    <a:pt x="182736" y="563135"/>
                  </a:cubicBezTo>
                  <a:cubicBezTo>
                    <a:pt x="151635" y="598053"/>
                    <a:pt x="124192" y="636288"/>
                    <a:pt x="100692" y="676760"/>
                  </a:cubicBezTo>
                  <a:cubicBezTo>
                    <a:pt x="53539" y="757803"/>
                    <a:pt x="22394" y="846920"/>
                    <a:pt x="1" y="937157"/>
                  </a:cubicBezTo>
                  <a:cubicBezTo>
                    <a:pt x="-5" y="937188"/>
                    <a:pt x="14" y="937226"/>
                    <a:pt x="52" y="937232"/>
                  </a:cubicBezTo>
                  <a:lnTo>
                    <a:pt x="17822" y="941344"/>
                  </a:lnTo>
                  <a:cubicBezTo>
                    <a:pt x="17853" y="941351"/>
                    <a:pt x="17891" y="941332"/>
                    <a:pt x="17898" y="941300"/>
                  </a:cubicBezTo>
                  <a:cubicBezTo>
                    <a:pt x="39906" y="852209"/>
                    <a:pt x="70466" y="764724"/>
                    <a:pt x="116403" y="685626"/>
                  </a:cubicBezTo>
                  <a:cubicBezTo>
                    <a:pt x="139305" y="646112"/>
                    <a:pt x="165986" y="608877"/>
                    <a:pt x="196237" y="574848"/>
                  </a:cubicBezTo>
                  <a:cubicBezTo>
                    <a:pt x="212219" y="556838"/>
                    <a:pt x="229240" y="539798"/>
                    <a:pt x="247036" y="523608"/>
                  </a:cubicBezTo>
                  <a:cubicBezTo>
                    <a:pt x="268125" y="534018"/>
                    <a:pt x="476180" y="627680"/>
                    <a:pt x="847929" y="472445"/>
                  </a:cubicBezTo>
                  <a:cubicBezTo>
                    <a:pt x="1239072" y="309104"/>
                    <a:pt x="1485319" y="6265"/>
                    <a:pt x="1487171" y="3986"/>
                  </a:cubicBezTo>
                  <a:cubicBezTo>
                    <a:pt x="1487190" y="3960"/>
                    <a:pt x="1487196" y="3973"/>
                    <a:pt x="1487164" y="3973"/>
                  </a:cubicBezTo>
                  <a:cubicBezTo>
                    <a:pt x="1484236" y="3690"/>
                    <a:pt x="1095750" y="-34093"/>
                    <a:pt x="704607" y="129247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6CD464E-B474-5C60-7D8C-92DE220A3F09}"/>
                </a:ext>
              </a:extLst>
            </p:cNvPr>
            <p:cNvSpPr/>
            <p:nvPr/>
          </p:nvSpPr>
          <p:spPr>
            <a:xfrm>
              <a:off x="914755" y="2032556"/>
              <a:ext cx="1343704" cy="973261"/>
            </a:xfrm>
            <a:custGeom>
              <a:avLst/>
              <a:gdLst>
                <a:gd name="connsiteX0" fmla="*/ 1343704 w 1343704"/>
                <a:gd name="connsiteY0" fmla="*/ 76 h 973261"/>
                <a:gd name="connsiteX1" fmla="*/ 247206 w 1343704"/>
                <a:gd name="connsiteY1" fmla="*/ 899848 h 973261"/>
                <a:gd name="connsiteX2" fmla="*/ 214039 w 1343704"/>
                <a:gd name="connsiteY2" fmla="*/ 906441 h 973261"/>
                <a:gd name="connsiteX3" fmla="*/ 1682 w 1343704"/>
                <a:gd name="connsiteY3" fmla="*/ 971471 h 973261"/>
                <a:gd name="connsiteX4" fmla="*/ 813 w 1343704"/>
                <a:gd name="connsiteY4" fmla="*/ 952195 h 973261"/>
                <a:gd name="connsiteX5" fmla="*/ 121 w 1343704"/>
                <a:gd name="connsiteY5" fmla="*/ 932907 h 973261"/>
                <a:gd name="connsiteX6" fmla="*/ 195563 w 1343704"/>
                <a:gd name="connsiteY6" fmla="*/ 885553 h 973261"/>
                <a:gd name="connsiteX7" fmla="*/ 212975 w 1343704"/>
                <a:gd name="connsiteY7" fmla="*/ 861687 h 973261"/>
                <a:gd name="connsiteX8" fmla="*/ 1343641 w 1343704"/>
                <a:gd name="connsiteY8" fmla="*/ 1 h 973261"/>
                <a:gd name="connsiteX9" fmla="*/ 1343704 w 1343704"/>
                <a:gd name="connsiteY9" fmla="*/ 76 h 973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3704" h="973261">
                  <a:moveTo>
                    <a:pt x="1343704" y="76"/>
                  </a:moveTo>
                  <a:cubicBezTo>
                    <a:pt x="1286382" y="222244"/>
                    <a:pt x="694935" y="960281"/>
                    <a:pt x="247206" y="899848"/>
                  </a:cubicBezTo>
                  <a:cubicBezTo>
                    <a:pt x="235713" y="898298"/>
                    <a:pt x="224039" y="900572"/>
                    <a:pt x="214039" y="906441"/>
                  </a:cubicBezTo>
                  <a:cubicBezTo>
                    <a:pt x="149664" y="944204"/>
                    <a:pt x="76145" y="966345"/>
                    <a:pt x="1682" y="971471"/>
                  </a:cubicBezTo>
                  <a:cubicBezTo>
                    <a:pt x="1304" y="962875"/>
                    <a:pt x="2400" y="990727"/>
                    <a:pt x="813" y="952195"/>
                  </a:cubicBezTo>
                  <a:cubicBezTo>
                    <a:pt x="-711" y="913657"/>
                    <a:pt x="435" y="941509"/>
                    <a:pt x="121" y="932907"/>
                  </a:cubicBezTo>
                  <a:cubicBezTo>
                    <a:pt x="67688" y="931855"/>
                    <a:pt x="135036" y="915754"/>
                    <a:pt x="195563" y="885553"/>
                  </a:cubicBezTo>
                  <a:cubicBezTo>
                    <a:pt x="204908" y="880887"/>
                    <a:pt x="211463" y="872021"/>
                    <a:pt x="212975" y="861687"/>
                  </a:cubicBezTo>
                  <a:cubicBezTo>
                    <a:pt x="276525" y="426861"/>
                    <a:pt x="1115674" y="5939"/>
                    <a:pt x="1343641" y="1"/>
                  </a:cubicBezTo>
                  <a:cubicBezTo>
                    <a:pt x="1343685" y="-6"/>
                    <a:pt x="1343710" y="32"/>
                    <a:pt x="1343704" y="76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0DC226B-660B-BDBC-8001-0E789C94FBE4}"/>
                </a:ext>
              </a:extLst>
            </p:cNvPr>
            <p:cNvSpPr/>
            <p:nvPr/>
          </p:nvSpPr>
          <p:spPr>
            <a:xfrm>
              <a:off x="1809030" y="162453"/>
              <a:ext cx="469908" cy="1818461"/>
            </a:xfrm>
            <a:custGeom>
              <a:avLst/>
              <a:gdLst>
                <a:gd name="connsiteX0" fmla="*/ 465896 w 469908"/>
                <a:gd name="connsiteY0" fmla="*/ 1309412 h 1818461"/>
                <a:gd name="connsiteX1" fmla="*/ 465896 w 469908"/>
                <a:gd name="connsiteY1" fmla="*/ 116 h 1818461"/>
                <a:gd name="connsiteX2" fmla="*/ 465776 w 469908"/>
                <a:gd name="connsiteY2" fmla="*/ 84 h 1818461"/>
                <a:gd name="connsiteX3" fmla="*/ 267538 w 469908"/>
                <a:gd name="connsiteY3" fmla="*/ 821633 h 1818461"/>
                <a:gd name="connsiteX4" fmla="*/ 454662 w 469908"/>
                <a:gd name="connsiteY4" fmla="*/ 1425152 h 1818461"/>
                <a:gd name="connsiteX5" fmla="*/ 448497 w 469908"/>
                <a:gd name="connsiteY5" fmla="*/ 1472557 h 1818461"/>
                <a:gd name="connsiteX6" fmla="*/ 362441 w 469908"/>
                <a:gd name="connsiteY6" fmla="*/ 1651620 h 1818461"/>
                <a:gd name="connsiteX7" fmla="*/ 196538 w 469908"/>
                <a:gd name="connsiteY7" fmla="*/ 1762481 h 1818461"/>
                <a:gd name="connsiteX8" fmla="*/ 592 w 469908"/>
                <a:gd name="connsiteY8" fmla="*/ 1804608 h 1818461"/>
                <a:gd name="connsiteX9" fmla="*/ 0 w 469908"/>
                <a:gd name="connsiteY9" fmla="*/ 1805244 h 1818461"/>
                <a:gd name="connsiteX10" fmla="*/ 315 w 469908"/>
                <a:gd name="connsiteY10" fmla="*/ 1818462 h 1818461"/>
                <a:gd name="connsiteX11" fmla="*/ 201645 w 469908"/>
                <a:gd name="connsiteY11" fmla="*/ 1775201 h 1818461"/>
                <a:gd name="connsiteX12" fmla="*/ 372611 w 469908"/>
                <a:gd name="connsiteY12" fmla="*/ 1660619 h 1818461"/>
                <a:gd name="connsiteX13" fmla="*/ 461740 w 469908"/>
                <a:gd name="connsiteY13" fmla="*/ 1474956 h 1818461"/>
                <a:gd name="connsiteX14" fmla="*/ 465896 w 469908"/>
                <a:gd name="connsiteY14" fmla="*/ 1309412 h 1818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9908" h="1818461">
                  <a:moveTo>
                    <a:pt x="465896" y="1309412"/>
                  </a:moveTo>
                  <a:lnTo>
                    <a:pt x="465896" y="116"/>
                  </a:lnTo>
                  <a:cubicBezTo>
                    <a:pt x="465896" y="-23"/>
                    <a:pt x="465846" y="-42"/>
                    <a:pt x="465776" y="84"/>
                  </a:cubicBezTo>
                  <a:cubicBezTo>
                    <a:pt x="460342" y="10248"/>
                    <a:pt x="267538" y="374181"/>
                    <a:pt x="267538" y="821633"/>
                  </a:cubicBezTo>
                  <a:cubicBezTo>
                    <a:pt x="267538" y="1209943"/>
                    <a:pt x="412724" y="1383207"/>
                    <a:pt x="454662" y="1425152"/>
                  </a:cubicBezTo>
                  <a:cubicBezTo>
                    <a:pt x="453340" y="1441052"/>
                    <a:pt x="451350" y="1456877"/>
                    <a:pt x="448497" y="1472557"/>
                  </a:cubicBezTo>
                  <a:cubicBezTo>
                    <a:pt x="436671" y="1538947"/>
                    <a:pt x="407018" y="1601647"/>
                    <a:pt x="362441" y="1651620"/>
                  </a:cubicBezTo>
                  <a:cubicBezTo>
                    <a:pt x="317625" y="1701575"/>
                    <a:pt x="259081" y="1737872"/>
                    <a:pt x="196538" y="1762481"/>
                  </a:cubicBezTo>
                  <a:cubicBezTo>
                    <a:pt x="134197" y="1786819"/>
                    <a:pt x="66730" y="1801346"/>
                    <a:pt x="592" y="1804608"/>
                  </a:cubicBezTo>
                  <a:cubicBezTo>
                    <a:pt x="252" y="1804627"/>
                    <a:pt x="-6" y="1804904"/>
                    <a:pt x="0" y="1805244"/>
                  </a:cubicBezTo>
                  <a:lnTo>
                    <a:pt x="315" y="1818462"/>
                  </a:lnTo>
                  <a:cubicBezTo>
                    <a:pt x="69205" y="1815061"/>
                    <a:pt x="137339" y="1800263"/>
                    <a:pt x="201645" y="1775201"/>
                  </a:cubicBezTo>
                  <a:cubicBezTo>
                    <a:pt x="265687" y="1749943"/>
                    <a:pt x="326120" y="1712532"/>
                    <a:pt x="372611" y="1660619"/>
                  </a:cubicBezTo>
                  <a:cubicBezTo>
                    <a:pt x="418888" y="1608725"/>
                    <a:pt x="449631" y="1543380"/>
                    <a:pt x="461740" y="1474956"/>
                  </a:cubicBezTo>
                  <a:cubicBezTo>
                    <a:pt x="471626" y="1420284"/>
                    <a:pt x="471935" y="1364423"/>
                    <a:pt x="465896" y="1309412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D18A7BE-3987-5D26-F7BA-BED21D135263}"/>
                </a:ext>
              </a:extLst>
            </p:cNvPr>
            <p:cNvSpPr/>
            <p:nvPr/>
          </p:nvSpPr>
          <p:spPr>
            <a:xfrm>
              <a:off x="500462" y="3109943"/>
              <a:ext cx="1771587" cy="1125313"/>
            </a:xfrm>
            <a:custGeom>
              <a:avLst/>
              <a:gdLst>
                <a:gd name="connsiteX0" fmla="*/ 344724 w 1771587"/>
                <a:gd name="connsiteY0" fmla="*/ 264137 h 1125313"/>
                <a:gd name="connsiteX1" fmla="*/ 1771530 w 1771587"/>
                <a:gd name="connsiteY1" fmla="*/ 125551 h 1125313"/>
                <a:gd name="connsiteX2" fmla="*/ 1771548 w 1771587"/>
                <a:gd name="connsiteY2" fmla="*/ 125432 h 1125313"/>
                <a:gd name="connsiteX3" fmla="*/ 934679 w 1771587"/>
                <a:gd name="connsiteY3" fmla="*/ 7544 h 1125313"/>
                <a:gd name="connsiteX4" fmla="*/ 363917 w 1771587"/>
                <a:gd name="connsiteY4" fmla="*/ 238597 h 1125313"/>
                <a:gd name="connsiteX5" fmla="*/ 49901 w 1771587"/>
                <a:gd name="connsiteY5" fmla="*/ 1125075 h 1125313"/>
                <a:gd name="connsiteX6" fmla="*/ 66053 w 1771587"/>
                <a:gd name="connsiteY6" fmla="*/ 1111152 h 1125313"/>
                <a:gd name="connsiteX7" fmla="*/ 344724 w 1771587"/>
                <a:gd name="connsiteY7" fmla="*/ 264137 h 112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71587" h="1125313">
                  <a:moveTo>
                    <a:pt x="344724" y="264137"/>
                  </a:moveTo>
                  <a:lnTo>
                    <a:pt x="1771530" y="125551"/>
                  </a:lnTo>
                  <a:cubicBezTo>
                    <a:pt x="1771593" y="125545"/>
                    <a:pt x="1771612" y="125457"/>
                    <a:pt x="1771548" y="125432"/>
                  </a:cubicBezTo>
                  <a:cubicBezTo>
                    <a:pt x="1760906" y="121005"/>
                    <a:pt x="1380040" y="-35717"/>
                    <a:pt x="934679" y="7544"/>
                  </a:cubicBezTo>
                  <a:cubicBezTo>
                    <a:pt x="580039" y="41989"/>
                    <a:pt x="417443" y="180600"/>
                    <a:pt x="363917" y="238597"/>
                  </a:cubicBezTo>
                  <a:cubicBezTo>
                    <a:pt x="-19651" y="346680"/>
                    <a:pt x="-52641" y="799087"/>
                    <a:pt x="49901" y="1125075"/>
                  </a:cubicBezTo>
                  <a:cubicBezTo>
                    <a:pt x="50537" y="1127096"/>
                    <a:pt x="67463" y="1115730"/>
                    <a:pt x="66053" y="1111152"/>
                  </a:cubicBezTo>
                  <a:cubicBezTo>
                    <a:pt x="-28315" y="805164"/>
                    <a:pt x="-199" y="379009"/>
                    <a:pt x="344724" y="264137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154C5CA-0C3A-3E65-52CC-54BE48070F88}"/>
                </a:ext>
              </a:extLst>
            </p:cNvPr>
            <p:cNvSpPr/>
            <p:nvPr/>
          </p:nvSpPr>
          <p:spPr>
            <a:xfrm>
              <a:off x="544104" y="453889"/>
              <a:ext cx="3853281" cy="3864489"/>
            </a:xfrm>
            <a:custGeom>
              <a:avLst/>
              <a:gdLst>
                <a:gd name="connsiteX0" fmla="*/ 3177685 w 3853281"/>
                <a:gd name="connsiteY0" fmla="*/ 610056 h 3864489"/>
                <a:gd name="connsiteX1" fmla="*/ 2829229 w 3853281"/>
                <a:gd name="connsiteY1" fmla="*/ 1027767 h 3864489"/>
                <a:gd name="connsiteX2" fmla="*/ 1858773 w 3853281"/>
                <a:gd name="connsiteY2" fmla="*/ 1204809 h 3864489"/>
                <a:gd name="connsiteX3" fmla="*/ 1922556 w 3853281"/>
                <a:gd name="connsiteY3" fmla="*/ 1044498 h 3864489"/>
                <a:gd name="connsiteX4" fmla="*/ 1948154 w 3853281"/>
                <a:gd name="connsiteY4" fmla="*/ 1029820 h 3864489"/>
                <a:gd name="connsiteX5" fmla="*/ 2928232 w 3853281"/>
                <a:gd name="connsiteY5" fmla="*/ 70 h 3864489"/>
                <a:gd name="connsiteX6" fmla="*/ 2928163 w 3853281"/>
                <a:gd name="connsiteY6" fmla="*/ 1 h 3864489"/>
                <a:gd name="connsiteX7" fmla="*/ 1913967 w 3853281"/>
                <a:gd name="connsiteY7" fmla="*/ 991407 h 3864489"/>
                <a:gd name="connsiteX8" fmla="*/ 1903797 w 3853281"/>
                <a:gd name="connsiteY8" fmla="*/ 1023869 h 3864489"/>
                <a:gd name="connsiteX9" fmla="*/ 1817376 w 3853281"/>
                <a:gd name="connsiteY9" fmla="*/ 1220546 h 3864489"/>
                <a:gd name="connsiteX10" fmla="*/ 1775967 w 3853281"/>
                <a:gd name="connsiteY10" fmla="*/ 1237019 h 3864489"/>
                <a:gd name="connsiteX11" fmla="*/ 848664 w 3853281"/>
                <a:gd name="connsiteY11" fmla="*/ 1848875 h 3864489"/>
                <a:gd name="connsiteX12" fmla="*/ 426514 w 3853281"/>
                <a:gd name="connsiteY12" fmla="*/ 2378976 h 3864489"/>
                <a:gd name="connsiteX13" fmla="*/ 366566 w 3853281"/>
                <a:gd name="connsiteY13" fmla="*/ 653134 h 3864489"/>
                <a:gd name="connsiteX14" fmla="*/ 366459 w 3853281"/>
                <a:gd name="connsiteY14" fmla="*/ 653103 h 3864489"/>
                <a:gd name="connsiteX15" fmla="*/ 342246 w 3853281"/>
                <a:gd name="connsiteY15" fmla="*/ 2053914 h 3864489"/>
                <a:gd name="connsiteX16" fmla="*/ 358172 w 3853281"/>
                <a:gd name="connsiteY16" fmla="*/ 2091086 h 3864489"/>
                <a:gd name="connsiteX17" fmla="*/ 405608 w 3853281"/>
                <a:gd name="connsiteY17" fmla="*/ 2413295 h 3864489"/>
                <a:gd name="connsiteX18" fmla="*/ 224088 w 3853281"/>
                <a:gd name="connsiteY18" fmla="*/ 2770894 h 3864489"/>
                <a:gd name="connsiteX19" fmla="*/ 0 w 3853281"/>
                <a:gd name="connsiteY19" fmla="*/ 3864489 h 3864489"/>
                <a:gd name="connsiteX20" fmla="*/ 94456 w 3853281"/>
                <a:gd name="connsiteY20" fmla="*/ 3864489 h 3864489"/>
                <a:gd name="connsiteX21" fmla="*/ 290944 w 3853281"/>
                <a:gd name="connsiteY21" fmla="*/ 2798614 h 3864489"/>
                <a:gd name="connsiteX22" fmla="*/ 884230 w 3853281"/>
                <a:gd name="connsiteY22" fmla="*/ 1884428 h 3864489"/>
                <a:gd name="connsiteX23" fmla="*/ 1448499 w 3853281"/>
                <a:gd name="connsiteY23" fmla="*/ 1436857 h 3864489"/>
                <a:gd name="connsiteX24" fmla="*/ 1740432 w 3853281"/>
                <a:gd name="connsiteY24" fmla="*/ 1471138 h 3864489"/>
                <a:gd name="connsiteX25" fmla="*/ 2247473 w 3853281"/>
                <a:gd name="connsiteY25" fmla="*/ 1863081 h 3864489"/>
                <a:gd name="connsiteX26" fmla="*/ 3087416 w 3853281"/>
                <a:gd name="connsiteY26" fmla="*/ 1958224 h 3864489"/>
                <a:gd name="connsiteX27" fmla="*/ 3087435 w 3853281"/>
                <a:gd name="connsiteY27" fmla="*/ 1958173 h 3864489"/>
                <a:gd name="connsiteX28" fmla="*/ 2383364 w 3853281"/>
                <a:gd name="connsiteY28" fmla="*/ 1490369 h 3864489"/>
                <a:gd name="connsiteX29" fmla="*/ 1754878 w 3853281"/>
                <a:gd name="connsiteY29" fmla="*/ 1458242 h 3864489"/>
                <a:gd name="connsiteX30" fmla="*/ 1499707 w 3853281"/>
                <a:gd name="connsiteY30" fmla="*/ 1406763 h 3864489"/>
                <a:gd name="connsiteX31" fmla="*/ 1786772 w 3853281"/>
                <a:gd name="connsiteY31" fmla="*/ 1263070 h 3864489"/>
                <a:gd name="connsiteX32" fmla="*/ 2853882 w 3853281"/>
                <a:gd name="connsiteY32" fmla="*/ 1034076 h 3864489"/>
                <a:gd name="connsiteX33" fmla="*/ 3356534 w 3853281"/>
                <a:gd name="connsiteY33" fmla="*/ 893028 h 3864489"/>
                <a:gd name="connsiteX34" fmla="*/ 3853267 w 3853281"/>
                <a:gd name="connsiteY34" fmla="*/ 381113 h 3864489"/>
                <a:gd name="connsiteX35" fmla="*/ 3853236 w 3853281"/>
                <a:gd name="connsiteY35" fmla="*/ 381056 h 3864489"/>
                <a:gd name="connsiteX36" fmla="*/ 3177685 w 3853281"/>
                <a:gd name="connsiteY36" fmla="*/ 610056 h 3864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853281" h="3864489">
                  <a:moveTo>
                    <a:pt x="3177685" y="610056"/>
                  </a:moveTo>
                  <a:cubicBezTo>
                    <a:pt x="2863612" y="808553"/>
                    <a:pt x="2830904" y="1015569"/>
                    <a:pt x="2829229" y="1027767"/>
                  </a:cubicBezTo>
                  <a:cubicBezTo>
                    <a:pt x="2499073" y="1029920"/>
                    <a:pt x="2168949" y="1089610"/>
                    <a:pt x="1858773" y="1204809"/>
                  </a:cubicBezTo>
                  <a:cubicBezTo>
                    <a:pt x="1869642" y="1147984"/>
                    <a:pt x="1891191" y="1093181"/>
                    <a:pt x="1922556" y="1044498"/>
                  </a:cubicBezTo>
                  <a:cubicBezTo>
                    <a:pt x="1928205" y="1035726"/>
                    <a:pt x="1937732" y="1030191"/>
                    <a:pt x="1948154" y="1029820"/>
                  </a:cubicBezTo>
                  <a:cubicBezTo>
                    <a:pt x="2387319" y="1014171"/>
                    <a:pt x="2897420" y="226022"/>
                    <a:pt x="2928232" y="70"/>
                  </a:cubicBezTo>
                  <a:cubicBezTo>
                    <a:pt x="2928239" y="26"/>
                    <a:pt x="2928200" y="-5"/>
                    <a:pt x="2928163" y="1"/>
                  </a:cubicBezTo>
                  <a:cubicBezTo>
                    <a:pt x="2701103" y="32695"/>
                    <a:pt x="1903073" y="539806"/>
                    <a:pt x="1913967" y="991407"/>
                  </a:cubicBezTo>
                  <a:cubicBezTo>
                    <a:pt x="1914250" y="1003063"/>
                    <a:pt x="1910756" y="1014518"/>
                    <a:pt x="1903797" y="1023869"/>
                  </a:cubicBezTo>
                  <a:cubicBezTo>
                    <a:pt x="1860706" y="1081739"/>
                    <a:pt x="1831242" y="1149716"/>
                    <a:pt x="1817376" y="1220546"/>
                  </a:cubicBezTo>
                  <a:cubicBezTo>
                    <a:pt x="1803535" y="1225936"/>
                    <a:pt x="1789719" y="1231402"/>
                    <a:pt x="1775967" y="1237019"/>
                  </a:cubicBezTo>
                  <a:cubicBezTo>
                    <a:pt x="1431100" y="1377274"/>
                    <a:pt x="1114187" y="1586639"/>
                    <a:pt x="848664" y="1848875"/>
                  </a:cubicBezTo>
                  <a:cubicBezTo>
                    <a:pt x="687705" y="2007889"/>
                    <a:pt x="545743" y="2186311"/>
                    <a:pt x="426514" y="2378976"/>
                  </a:cubicBezTo>
                  <a:cubicBezTo>
                    <a:pt x="305629" y="2070482"/>
                    <a:pt x="390595" y="938210"/>
                    <a:pt x="366566" y="653134"/>
                  </a:cubicBezTo>
                  <a:cubicBezTo>
                    <a:pt x="366560" y="653078"/>
                    <a:pt x="366490" y="653059"/>
                    <a:pt x="366459" y="653103"/>
                  </a:cubicBezTo>
                  <a:cubicBezTo>
                    <a:pt x="235857" y="820945"/>
                    <a:pt x="36794" y="1739728"/>
                    <a:pt x="342246" y="2053914"/>
                  </a:cubicBezTo>
                  <a:cubicBezTo>
                    <a:pt x="351988" y="2063933"/>
                    <a:pt x="357769" y="2077119"/>
                    <a:pt x="358172" y="2091086"/>
                  </a:cubicBezTo>
                  <a:cubicBezTo>
                    <a:pt x="361264" y="2199560"/>
                    <a:pt x="359765" y="2314525"/>
                    <a:pt x="405608" y="2413295"/>
                  </a:cubicBezTo>
                  <a:cubicBezTo>
                    <a:pt x="336844" y="2527984"/>
                    <a:pt x="276045" y="2647515"/>
                    <a:pt x="224088" y="2770894"/>
                  </a:cubicBezTo>
                  <a:cubicBezTo>
                    <a:pt x="78399" y="3115508"/>
                    <a:pt x="2424" y="3489574"/>
                    <a:pt x="0" y="3864489"/>
                  </a:cubicBezTo>
                  <a:lnTo>
                    <a:pt x="94456" y="3864489"/>
                  </a:lnTo>
                  <a:cubicBezTo>
                    <a:pt x="89538" y="3501721"/>
                    <a:pt x="155714" y="3137277"/>
                    <a:pt x="290944" y="2798614"/>
                  </a:cubicBezTo>
                  <a:cubicBezTo>
                    <a:pt x="425677" y="2459831"/>
                    <a:pt x="628575" y="2147287"/>
                    <a:pt x="884230" y="1884428"/>
                  </a:cubicBezTo>
                  <a:cubicBezTo>
                    <a:pt x="1051821" y="1712172"/>
                    <a:pt x="1241993" y="1561350"/>
                    <a:pt x="1448499" y="1436857"/>
                  </a:cubicBezTo>
                  <a:cubicBezTo>
                    <a:pt x="1518139" y="1417928"/>
                    <a:pt x="1642141" y="1399962"/>
                    <a:pt x="1740432" y="1471138"/>
                  </a:cubicBezTo>
                  <a:cubicBezTo>
                    <a:pt x="1754286" y="1505067"/>
                    <a:pt x="1855612" y="1720207"/>
                    <a:pt x="2247473" y="1863081"/>
                  </a:cubicBezTo>
                  <a:cubicBezTo>
                    <a:pt x="2670977" y="2017492"/>
                    <a:pt x="3081868" y="1959017"/>
                    <a:pt x="3087416" y="1958224"/>
                  </a:cubicBezTo>
                  <a:cubicBezTo>
                    <a:pt x="3087466" y="1958218"/>
                    <a:pt x="3087466" y="1958211"/>
                    <a:pt x="3087435" y="1958173"/>
                  </a:cubicBezTo>
                  <a:cubicBezTo>
                    <a:pt x="3083701" y="1953986"/>
                    <a:pt x="2806868" y="1644780"/>
                    <a:pt x="2383364" y="1490369"/>
                  </a:cubicBezTo>
                  <a:cubicBezTo>
                    <a:pt x="2024217" y="1359428"/>
                    <a:pt x="1812678" y="1432065"/>
                    <a:pt x="1754878" y="1458242"/>
                  </a:cubicBezTo>
                  <a:cubicBezTo>
                    <a:pt x="1673053" y="1397078"/>
                    <a:pt x="1574309" y="1395145"/>
                    <a:pt x="1499707" y="1406763"/>
                  </a:cubicBezTo>
                  <a:cubicBezTo>
                    <a:pt x="1592469" y="1353477"/>
                    <a:pt x="1688324" y="1305411"/>
                    <a:pt x="1786772" y="1263070"/>
                  </a:cubicBezTo>
                  <a:cubicBezTo>
                    <a:pt x="2122042" y="1118312"/>
                    <a:pt x="2486788" y="1040581"/>
                    <a:pt x="2853882" y="1034076"/>
                  </a:cubicBezTo>
                  <a:cubicBezTo>
                    <a:pt x="2917256" y="1045216"/>
                    <a:pt x="3098845" y="1055896"/>
                    <a:pt x="3356534" y="893028"/>
                  </a:cubicBezTo>
                  <a:cubicBezTo>
                    <a:pt x="3677679" y="690060"/>
                    <a:pt x="3850509" y="385987"/>
                    <a:pt x="3853267" y="381113"/>
                  </a:cubicBezTo>
                  <a:cubicBezTo>
                    <a:pt x="3853293" y="381069"/>
                    <a:pt x="3853286" y="381056"/>
                    <a:pt x="3853236" y="381056"/>
                  </a:cubicBezTo>
                  <a:cubicBezTo>
                    <a:pt x="3847650" y="381472"/>
                    <a:pt x="3498830" y="407088"/>
                    <a:pt x="3177685" y="610056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</p:grpSp>
      <p:grpSp>
        <p:nvGrpSpPr>
          <p:cNvPr id="52" name="GRAPHIC TL" descr="An arch of leaves, pinecones, lights and bells">
            <a:extLst>
              <a:ext uri="{FF2B5EF4-FFF2-40B4-BE49-F238E27FC236}">
                <a16:creationId xmlns:a16="http://schemas.microsoft.com/office/drawing/2014/main" id="{5BF0576E-1697-2BF6-805F-1EAF501413D4}"/>
              </a:ext>
            </a:extLst>
          </p:cNvPr>
          <p:cNvGrpSpPr/>
          <p:nvPr/>
        </p:nvGrpSpPr>
        <p:grpSpPr>
          <a:xfrm rot="10800000" flipH="1">
            <a:off x="106681" y="-1"/>
            <a:ext cx="2528567" cy="2745386"/>
            <a:chOff x="500462" y="162453"/>
            <a:chExt cx="3896922" cy="4155926"/>
          </a:xfrm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DB830B5-3B27-E9FD-EDDC-0E97AB28A8E4}"/>
                </a:ext>
              </a:extLst>
            </p:cNvPr>
            <p:cNvSpPr/>
            <p:nvPr/>
          </p:nvSpPr>
          <p:spPr>
            <a:xfrm>
              <a:off x="615442" y="3373829"/>
              <a:ext cx="1487186" cy="941345"/>
            </a:xfrm>
            <a:custGeom>
              <a:avLst/>
              <a:gdLst>
                <a:gd name="connsiteX0" fmla="*/ 704607 w 1487186"/>
                <a:gd name="connsiteY0" fmla="*/ 129247 h 941345"/>
                <a:gd name="connsiteX1" fmla="*/ 259057 w 1487186"/>
                <a:gd name="connsiteY1" fmla="*/ 489548 h 941345"/>
                <a:gd name="connsiteX2" fmla="*/ 182736 w 1487186"/>
                <a:gd name="connsiteY2" fmla="*/ 563135 h 941345"/>
                <a:gd name="connsiteX3" fmla="*/ 100692 w 1487186"/>
                <a:gd name="connsiteY3" fmla="*/ 676760 h 941345"/>
                <a:gd name="connsiteX4" fmla="*/ 1 w 1487186"/>
                <a:gd name="connsiteY4" fmla="*/ 937157 h 941345"/>
                <a:gd name="connsiteX5" fmla="*/ 52 w 1487186"/>
                <a:gd name="connsiteY5" fmla="*/ 937232 h 941345"/>
                <a:gd name="connsiteX6" fmla="*/ 17822 w 1487186"/>
                <a:gd name="connsiteY6" fmla="*/ 941344 h 941345"/>
                <a:gd name="connsiteX7" fmla="*/ 17898 w 1487186"/>
                <a:gd name="connsiteY7" fmla="*/ 941300 h 941345"/>
                <a:gd name="connsiteX8" fmla="*/ 116403 w 1487186"/>
                <a:gd name="connsiteY8" fmla="*/ 685626 h 941345"/>
                <a:gd name="connsiteX9" fmla="*/ 196237 w 1487186"/>
                <a:gd name="connsiteY9" fmla="*/ 574848 h 941345"/>
                <a:gd name="connsiteX10" fmla="*/ 247036 w 1487186"/>
                <a:gd name="connsiteY10" fmla="*/ 523608 h 941345"/>
                <a:gd name="connsiteX11" fmla="*/ 847929 w 1487186"/>
                <a:gd name="connsiteY11" fmla="*/ 472445 h 941345"/>
                <a:gd name="connsiteX12" fmla="*/ 1487171 w 1487186"/>
                <a:gd name="connsiteY12" fmla="*/ 3986 h 941345"/>
                <a:gd name="connsiteX13" fmla="*/ 1487164 w 1487186"/>
                <a:gd name="connsiteY13" fmla="*/ 3973 h 941345"/>
                <a:gd name="connsiteX14" fmla="*/ 704607 w 1487186"/>
                <a:gd name="connsiteY14" fmla="*/ 129247 h 941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87186" h="941345">
                  <a:moveTo>
                    <a:pt x="704607" y="129247"/>
                  </a:moveTo>
                  <a:cubicBezTo>
                    <a:pt x="402530" y="255390"/>
                    <a:pt x="293376" y="420192"/>
                    <a:pt x="259057" y="489548"/>
                  </a:cubicBezTo>
                  <a:cubicBezTo>
                    <a:pt x="231891" y="512116"/>
                    <a:pt x="206275" y="536650"/>
                    <a:pt x="182736" y="563135"/>
                  </a:cubicBezTo>
                  <a:cubicBezTo>
                    <a:pt x="151635" y="598053"/>
                    <a:pt x="124192" y="636288"/>
                    <a:pt x="100692" y="676760"/>
                  </a:cubicBezTo>
                  <a:cubicBezTo>
                    <a:pt x="53539" y="757803"/>
                    <a:pt x="22394" y="846920"/>
                    <a:pt x="1" y="937157"/>
                  </a:cubicBezTo>
                  <a:cubicBezTo>
                    <a:pt x="-5" y="937188"/>
                    <a:pt x="14" y="937226"/>
                    <a:pt x="52" y="937232"/>
                  </a:cubicBezTo>
                  <a:lnTo>
                    <a:pt x="17822" y="941344"/>
                  </a:lnTo>
                  <a:cubicBezTo>
                    <a:pt x="17853" y="941351"/>
                    <a:pt x="17891" y="941332"/>
                    <a:pt x="17898" y="941300"/>
                  </a:cubicBezTo>
                  <a:cubicBezTo>
                    <a:pt x="39906" y="852209"/>
                    <a:pt x="70466" y="764724"/>
                    <a:pt x="116403" y="685626"/>
                  </a:cubicBezTo>
                  <a:cubicBezTo>
                    <a:pt x="139305" y="646112"/>
                    <a:pt x="165986" y="608877"/>
                    <a:pt x="196237" y="574848"/>
                  </a:cubicBezTo>
                  <a:cubicBezTo>
                    <a:pt x="212219" y="556838"/>
                    <a:pt x="229240" y="539798"/>
                    <a:pt x="247036" y="523608"/>
                  </a:cubicBezTo>
                  <a:cubicBezTo>
                    <a:pt x="268125" y="534018"/>
                    <a:pt x="476180" y="627680"/>
                    <a:pt x="847929" y="472445"/>
                  </a:cubicBezTo>
                  <a:cubicBezTo>
                    <a:pt x="1239072" y="309104"/>
                    <a:pt x="1485319" y="6265"/>
                    <a:pt x="1487171" y="3986"/>
                  </a:cubicBezTo>
                  <a:cubicBezTo>
                    <a:pt x="1487190" y="3960"/>
                    <a:pt x="1487196" y="3973"/>
                    <a:pt x="1487164" y="3973"/>
                  </a:cubicBezTo>
                  <a:cubicBezTo>
                    <a:pt x="1484236" y="3690"/>
                    <a:pt x="1095750" y="-34093"/>
                    <a:pt x="704607" y="129247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BC884187-637A-F997-BB40-8231B1DCE577}"/>
                </a:ext>
              </a:extLst>
            </p:cNvPr>
            <p:cNvSpPr/>
            <p:nvPr/>
          </p:nvSpPr>
          <p:spPr>
            <a:xfrm>
              <a:off x="914755" y="2032556"/>
              <a:ext cx="1343704" cy="973261"/>
            </a:xfrm>
            <a:custGeom>
              <a:avLst/>
              <a:gdLst>
                <a:gd name="connsiteX0" fmla="*/ 1343704 w 1343704"/>
                <a:gd name="connsiteY0" fmla="*/ 76 h 973261"/>
                <a:gd name="connsiteX1" fmla="*/ 247206 w 1343704"/>
                <a:gd name="connsiteY1" fmla="*/ 899848 h 973261"/>
                <a:gd name="connsiteX2" fmla="*/ 214039 w 1343704"/>
                <a:gd name="connsiteY2" fmla="*/ 906441 h 973261"/>
                <a:gd name="connsiteX3" fmla="*/ 1682 w 1343704"/>
                <a:gd name="connsiteY3" fmla="*/ 971471 h 973261"/>
                <a:gd name="connsiteX4" fmla="*/ 813 w 1343704"/>
                <a:gd name="connsiteY4" fmla="*/ 952195 h 973261"/>
                <a:gd name="connsiteX5" fmla="*/ 121 w 1343704"/>
                <a:gd name="connsiteY5" fmla="*/ 932907 h 973261"/>
                <a:gd name="connsiteX6" fmla="*/ 195563 w 1343704"/>
                <a:gd name="connsiteY6" fmla="*/ 885553 h 973261"/>
                <a:gd name="connsiteX7" fmla="*/ 212975 w 1343704"/>
                <a:gd name="connsiteY7" fmla="*/ 861687 h 973261"/>
                <a:gd name="connsiteX8" fmla="*/ 1343641 w 1343704"/>
                <a:gd name="connsiteY8" fmla="*/ 1 h 973261"/>
                <a:gd name="connsiteX9" fmla="*/ 1343704 w 1343704"/>
                <a:gd name="connsiteY9" fmla="*/ 76 h 973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3704" h="973261">
                  <a:moveTo>
                    <a:pt x="1343704" y="76"/>
                  </a:moveTo>
                  <a:cubicBezTo>
                    <a:pt x="1286382" y="222244"/>
                    <a:pt x="694935" y="960281"/>
                    <a:pt x="247206" y="899848"/>
                  </a:cubicBezTo>
                  <a:cubicBezTo>
                    <a:pt x="235713" y="898298"/>
                    <a:pt x="224039" y="900572"/>
                    <a:pt x="214039" y="906441"/>
                  </a:cubicBezTo>
                  <a:cubicBezTo>
                    <a:pt x="149664" y="944204"/>
                    <a:pt x="76145" y="966345"/>
                    <a:pt x="1682" y="971471"/>
                  </a:cubicBezTo>
                  <a:cubicBezTo>
                    <a:pt x="1304" y="962875"/>
                    <a:pt x="2400" y="990727"/>
                    <a:pt x="813" y="952195"/>
                  </a:cubicBezTo>
                  <a:cubicBezTo>
                    <a:pt x="-711" y="913657"/>
                    <a:pt x="435" y="941509"/>
                    <a:pt x="121" y="932907"/>
                  </a:cubicBezTo>
                  <a:cubicBezTo>
                    <a:pt x="67688" y="931855"/>
                    <a:pt x="135036" y="915754"/>
                    <a:pt x="195563" y="885553"/>
                  </a:cubicBezTo>
                  <a:cubicBezTo>
                    <a:pt x="204908" y="880887"/>
                    <a:pt x="211463" y="872021"/>
                    <a:pt x="212975" y="861687"/>
                  </a:cubicBezTo>
                  <a:cubicBezTo>
                    <a:pt x="276525" y="426861"/>
                    <a:pt x="1115674" y="5939"/>
                    <a:pt x="1343641" y="1"/>
                  </a:cubicBezTo>
                  <a:cubicBezTo>
                    <a:pt x="1343685" y="-6"/>
                    <a:pt x="1343710" y="32"/>
                    <a:pt x="1343704" y="76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B7C4F68-4EE5-BB54-E1AB-5982AD12AB40}"/>
                </a:ext>
              </a:extLst>
            </p:cNvPr>
            <p:cNvSpPr/>
            <p:nvPr/>
          </p:nvSpPr>
          <p:spPr>
            <a:xfrm>
              <a:off x="1809030" y="162453"/>
              <a:ext cx="469908" cy="1818461"/>
            </a:xfrm>
            <a:custGeom>
              <a:avLst/>
              <a:gdLst>
                <a:gd name="connsiteX0" fmla="*/ 465896 w 469908"/>
                <a:gd name="connsiteY0" fmla="*/ 1309412 h 1818461"/>
                <a:gd name="connsiteX1" fmla="*/ 465896 w 469908"/>
                <a:gd name="connsiteY1" fmla="*/ 116 h 1818461"/>
                <a:gd name="connsiteX2" fmla="*/ 465776 w 469908"/>
                <a:gd name="connsiteY2" fmla="*/ 84 h 1818461"/>
                <a:gd name="connsiteX3" fmla="*/ 267538 w 469908"/>
                <a:gd name="connsiteY3" fmla="*/ 821633 h 1818461"/>
                <a:gd name="connsiteX4" fmla="*/ 454662 w 469908"/>
                <a:gd name="connsiteY4" fmla="*/ 1425152 h 1818461"/>
                <a:gd name="connsiteX5" fmla="*/ 448497 w 469908"/>
                <a:gd name="connsiteY5" fmla="*/ 1472557 h 1818461"/>
                <a:gd name="connsiteX6" fmla="*/ 362441 w 469908"/>
                <a:gd name="connsiteY6" fmla="*/ 1651620 h 1818461"/>
                <a:gd name="connsiteX7" fmla="*/ 196538 w 469908"/>
                <a:gd name="connsiteY7" fmla="*/ 1762481 h 1818461"/>
                <a:gd name="connsiteX8" fmla="*/ 592 w 469908"/>
                <a:gd name="connsiteY8" fmla="*/ 1804608 h 1818461"/>
                <a:gd name="connsiteX9" fmla="*/ 0 w 469908"/>
                <a:gd name="connsiteY9" fmla="*/ 1805244 h 1818461"/>
                <a:gd name="connsiteX10" fmla="*/ 315 w 469908"/>
                <a:gd name="connsiteY10" fmla="*/ 1818462 h 1818461"/>
                <a:gd name="connsiteX11" fmla="*/ 201645 w 469908"/>
                <a:gd name="connsiteY11" fmla="*/ 1775201 h 1818461"/>
                <a:gd name="connsiteX12" fmla="*/ 372611 w 469908"/>
                <a:gd name="connsiteY12" fmla="*/ 1660619 h 1818461"/>
                <a:gd name="connsiteX13" fmla="*/ 461740 w 469908"/>
                <a:gd name="connsiteY13" fmla="*/ 1474956 h 1818461"/>
                <a:gd name="connsiteX14" fmla="*/ 465896 w 469908"/>
                <a:gd name="connsiteY14" fmla="*/ 1309412 h 1818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9908" h="1818461">
                  <a:moveTo>
                    <a:pt x="465896" y="1309412"/>
                  </a:moveTo>
                  <a:lnTo>
                    <a:pt x="465896" y="116"/>
                  </a:lnTo>
                  <a:cubicBezTo>
                    <a:pt x="465896" y="-23"/>
                    <a:pt x="465846" y="-42"/>
                    <a:pt x="465776" y="84"/>
                  </a:cubicBezTo>
                  <a:cubicBezTo>
                    <a:pt x="460342" y="10248"/>
                    <a:pt x="267538" y="374181"/>
                    <a:pt x="267538" y="821633"/>
                  </a:cubicBezTo>
                  <a:cubicBezTo>
                    <a:pt x="267538" y="1209943"/>
                    <a:pt x="412724" y="1383207"/>
                    <a:pt x="454662" y="1425152"/>
                  </a:cubicBezTo>
                  <a:cubicBezTo>
                    <a:pt x="453340" y="1441052"/>
                    <a:pt x="451350" y="1456877"/>
                    <a:pt x="448497" y="1472557"/>
                  </a:cubicBezTo>
                  <a:cubicBezTo>
                    <a:pt x="436671" y="1538947"/>
                    <a:pt x="407018" y="1601647"/>
                    <a:pt x="362441" y="1651620"/>
                  </a:cubicBezTo>
                  <a:cubicBezTo>
                    <a:pt x="317625" y="1701575"/>
                    <a:pt x="259081" y="1737872"/>
                    <a:pt x="196538" y="1762481"/>
                  </a:cubicBezTo>
                  <a:cubicBezTo>
                    <a:pt x="134197" y="1786819"/>
                    <a:pt x="66730" y="1801346"/>
                    <a:pt x="592" y="1804608"/>
                  </a:cubicBezTo>
                  <a:cubicBezTo>
                    <a:pt x="252" y="1804627"/>
                    <a:pt x="-6" y="1804904"/>
                    <a:pt x="0" y="1805244"/>
                  </a:cubicBezTo>
                  <a:lnTo>
                    <a:pt x="315" y="1818462"/>
                  </a:lnTo>
                  <a:cubicBezTo>
                    <a:pt x="69205" y="1815061"/>
                    <a:pt x="137339" y="1800263"/>
                    <a:pt x="201645" y="1775201"/>
                  </a:cubicBezTo>
                  <a:cubicBezTo>
                    <a:pt x="265687" y="1749943"/>
                    <a:pt x="326120" y="1712532"/>
                    <a:pt x="372611" y="1660619"/>
                  </a:cubicBezTo>
                  <a:cubicBezTo>
                    <a:pt x="418888" y="1608725"/>
                    <a:pt x="449631" y="1543380"/>
                    <a:pt x="461740" y="1474956"/>
                  </a:cubicBezTo>
                  <a:cubicBezTo>
                    <a:pt x="471626" y="1420284"/>
                    <a:pt x="471935" y="1364423"/>
                    <a:pt x="465896" y="1309412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A1940A8-5409-E58E-ED80-5DFB2A3CA09F}"/>
                </a:ext>
              </a:extLst>
            </p:cNvPr>
            <p:cNvSpPr/>
            <p:nvPr/>
          </p:nvSpPr>
          <p:spPr>
            <a:xfrm>
              <a:off x="500462" y="3109943"/>
              <a:ext cx="1771587" cy="1125313"/>
            </a:xfrm>
            <a:custGeom>
              <a:avLst/>
              <a:gdLst>
                <a:gd name="connsiteX0" fmla="*/ 344724 w 1771587"/>
                <a:gd name="connsiteY0" fmla="*/ 264137 h 1125313"/>
                <a:gd name="connsiteX1" fmla="*/ 1771530 w 1771587"/>
                <a:gd name="connsiteY1" fmla="*/ 125551 h 1125313"/>
                <a:gd name="connsiteX2" fmla="*/ 1771548 w 1771587"/>
                <a:gd name="connsiteY2" fmla="*/ 125432 h 1125313"/>
                <a:gd name="connsiteX3" fmla="*/ 934679 w 1771587"/>
                <a:gd name="connsiteY3" fmla="*/ 7544 h 1125313"/>
                <a:gd name="connsiteX4" fmla="*/ 363917 w 1771587"/>
                <a:gd name="connsiteY4" fmla="*/ 238597 h 1125313"/>
                <a:gd name="connsiteX5" fmla="*/ 49901 w 1771587"/>
                <a:gd name="connsiteY5" fmla="*/ 1125075 h 1125313"/>
                <a:gd name="connsiteX6" fmla="*/ 66053 w 1771587"/>
                <a:gd name="connsiteY6" fmla="*/ 1111152 h 1125313"/>
                <a:gd name="connsiteX7" fmla="*/ 344724 w 1771587"/>
                <a:gd name="connsiteY7" fmla="*/ 264137 h 112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71587" h="1125313">
                  <a:moveTo>
                    <a:pt x="344724" y="264137"/>
                  </a:moveTo>
                  <a:lnTo>
                    <a:pt x="1771530" y="125551"/>
                  </a:lnTo>
                  <a:cubicBezTo>
                    <a:pt x="1771593" y="125545"/>
                    <a:pt x="1771612" y="125457"/>
                    <a:pt x="1771548" y="125432"/>
                  </a:cubicBezTo>
                  <a:cubicBezTo>
                    <a:pt x="1760906" y="121005"/>
                    <a:pt x="1380040" y="-35717"/>
                    <a:pt x="934679" y="7544"/>
                  </a:cubicBezTo>
                  <a:cubicBezTo>
                    <a:pt x="580039" y="41989"/>
                    <a:pt x="417443" y="180600"/>
                    <a:pt x="363917" y="238597"/>
                  </a:cubicBezTo>
                  <a:cubicBezTo>
                    <a:pt x="-19651" y="346680"/>
                    <a:pt x="-52641" y="799087"/>
                    <a:pt x="49901" y="1125075"/>
                  </a:cubicBezTo>
                  <a:cubicBezTo>
                    <a:pt x="50537" y="1127096"/>
                    <a:pt x="67463" y="1115730"/>
                    <a:pt x="66053" y="1111152"/>
                  </a:cubicBezTo>
                  <a:cubicBezTo>
                    <a:pt x="-28315" y="805164"/>
                    <a:pt x="-199" y="379009"/>
                    <a:pt x="344724" y="264137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9E48E5-F7B8-51C1-EBEB-10C234F0328B}"/>
                </a:ext>
              </a:extLst>
            </p:cNvPr>
            <p:cNvSpPr/>
            <p:nvPr/>
          </p:nvSpPr>
          <p:spPr>
            <a:xfrm>
              <a:off x="544104" y="453889"/>
              <a:ext cx="3853281" cy="3864489"/>
            </a:xfrm>
            <a:custGeom>
              <a:avLst/>
              <a:gdLst>
                <a:gd name="connsiteX0" fmla="*/ 3177685 w 3853281"/>
                <a:gd name="connsiteY0" fmla="*/ 610056 h 3864489"/>
                <a:gd name="connsiteX1" fmla="*/ 2829229 w 3853281"/>
                <a:gd name="connsiteY1" fmla="*/ 1027767 h 3864489"/>
                <a:gd name="connsiteX2" fmla="*/ 1858773 w 3853281"/>
                <a:gd name="connsiteY2" fmla="*/ 1204809 h 3864489"/>
                <a:gd name="connsiteX3" fmla="*/ 1922556 w 3853281"/>
                <a:gd name="connsiteY3" fmla="*/ 1044498 h 3864489"/>
                <a:gd name="connsiteX4" fmla="*/ 1948154 w 3853281"/>
                <a:gd name="connsiteY4" fmla="*/ 1029820 h 3864489"/>
                <a:gd name="connsiteX5" fmla="*/ 2928232 w 3853281"/>
                <a:gd name="connsiteY5" fmla="*/ 70 h 3864489"/>
                <a:gd name="connsiteX6" fmla="*/ 2928163 w 3853281"/>
                <a:gd name="connsiteY6" fmla="*/ 1 h 3864489"/>
                <a:gd name="connsiteX7" fmla="*/ 1913967 w 3853281"/>
                <a:gd name="connsiteY7" fmla="*/ 991407 h 3864489"/>
                <a:gd name="connsiteX8" fmla="*/ 1903797 w 3853281"/>
                <a:gd name="connsiteY8" fmla="*/ 1023869 h 3864489"/>
                <a:gd name="connsiteX9" fmla="*/ 1817376 w 3853281"/>
                <a:gd name="connsiteY9" fmla="*/ 1220546 h 3864489"/>
                <a:gd name="connsiteX10" fmla="*/ 1775967 w 3853281"/>
                <a:gd name="connsiteY10" fmla="*/ 1237019 h 3864489"/>
                <a:gd name="connsiteX11" fmla="*/ 848664 w 3853281"/>
                <a:gd name="connsiteY11" fmla="*/ 1848875 h 3864489"/>
                <a:gd name="connsiteX12" fmla="*/ 426514 w 3853281"/>
                <a:gd name="connsiteY12" fmla="*/ 2378976 h 3864489"/>
                <a:gd name="connsiteX13" fmla="*/ 366566 w 3853281"/>
                <a:gd name="connsiteY13" fmla="*/ 653134 h 3864489"/>
                <a:gd name="connsiteX14" fmla="*/ 366459 w 3853281"/>
                <a:gd name="connsiteY14" fmla="*/ 653103 h 3864489"/>
                <a:gd name="connsiteX15" fmla="*/ 342246 w 3853281"/>
                <a:gd name="connsiteY15" fmla="*/ 2053914 h 3864489"/>
                <a:gd name="connsiteX16" fmla="*/ 358172 w 3853281"/>
                <a:gd name="connsiteY16" fmla="*/ 2091086 h 3864489"/>
                <a:gd name="connsiteX17" fmla="*/ 405608 w 3853281"/>
                <a:gd name="connsiteY17" fmla="*/ 2413295 h 3864489"/>
                <a:gd name="connsiteX18" fmla="*/ 224088 w 3853281"/>
                <a:gd name="connsiteY18" fmla="*/ 2770894 h 3864489"/>
                <a:gd name="connsiteX19" fmla="*/ 0 w 3853281"/>
                <a:gd name="connsiteY19" fmla="*/ 3864489 h 3864489"/>
                <a:gd name="connsiteX20" fmla="*/ 94456 w 3853281"/>
                <a:gd name="connsiteY20" fmla="*/ 3864489 h 3864489"/>
                <a:gd name="connsiteX21" fmla="*/ 290944 w 3853281"/>
                <a:gd name="connsiteY21" fmla="*/ 2798614 h 3864489"/>
                <a:gd name="connsiteX22" fmla="*/ 884230 w 3853281"/>
                <a:gd name="connsiteY22" fmla="*/ 1884428 h 3864489"/>
                <a:gd name="connsiteX23" fmla="*/ 1448499 w 3853281"/>
                <a:gd name="connsiteY23" fmla="*/ 1436857 h 3864489"/>
                <a:gd name="connsiteX24" fmla="*/ 1740432 w 3853281"/>
                <a:gd name="connsiteY24" fmla="*/ 1471138 h 3864489"/>
                <a:gd name="connsiteX25" fmla="*/ 2247473 w 3853281"/>
                <a:gd name="connsiteY25" fmla="*/ 1863081 h 3864489"/>
                <a:gd name="connsiteX26" fmla="*/ 3087416 w 3853281"/>
                <a:gd name="connsiteY26" fmla="*/ 1958224 h 3864489"/>
                <a:gd name="connsiteX27" fmla="*/ 3087435 w 3853281"/>
                <a:gd name="connsiteY27" fmla="*/ 1958173 h 3864489"/>
                <a:gd name="connsiteX28" fmla="*/ 2383364 w 3853281"/>
                <a:gd name="connsiteY28" fmla="*/ 1490369 h 3864489"/>
                <a:gd name="connsiteX29" fmla="*/ 1754878 w 3853281"/>
                <a:gd name="connsiteY29" fmla="*/ 1458242 h 3864489"/>
                <a:gd name="connsiteX30" fmla="*/ 1499707 w 3853281"/>
                <a:gd name="connsiteY30" fmla="*/ 1406763 h 3864489"/>
                <a:gd name="connsiteX31" fmla="*/ 1786772 w 3853281"/>
                <a:gd name="connsiteY31" fmla="*/ 1263070 h 3864489"/>
                <a:gd name="connsiteX32" fmla="*/ 2853882 w 3853281"/>
                <a:gd name="connsiteY32" fmla="*/ 1034076 h 3864489"/>
                <a:gd name="connsiteX33" fmla="*/ 3356534 w 3853281"/>
                <a:gd name="connsiteY33" fmla="*/ 893028 h 3864489"/>
                <a:gd name="connsiteX34" fmla="*/ 3853267 w 3853281"/>
                <a:gd name="connsiteY34" fmla="*/ 381113 h 3864489"/>
                <a:gd name="connsiteX35" fmla="*/ 3853236 w 3853281"/>
                <a:gd name="connsiteY35" fmla="*/ 381056 h 3864489"/>
                <a:gd name="connsiteX36" fmla="*/ 3177685 w 3853281"/>
                <a:gd name="connsiteY36" fmla="*/ 610056 h 3864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853281" h="3864489">
                  <a:moveTo>
                    <a:pt x="3177685" y="610056"/>
                  </a:moveTo>
                  <a:cubicBezTo>
                    <a:pt x="2863612" y="808553"/>
                    <a:pt x="2830904" y="1015569"/>
                    <a:pt x="2829229" y="1027767"/>
                  </a:cubicBezTo>
                  <a:cubicBezTo>
                    <a:pt x="2499073" y="1029920"/>
                    <a:pt x="2168949" y="1089610"/>
                    <a:pt x="1858773" y="1204809"/>
                  </a:cubicBezTo>
                  <a:cubicBezTo>
                    <a:pt x="1869642" y="1147984"/>
                    <a:pt x="1891191" y="1093181"/>
                    <a:pt x="1922556" y="1044498"/>
                  </a:cubicBezTo>
                  <a:cubicBezTo>
                    <a:pt x="1928205" y="1035726"/>
                    <a:pt x="1937732" y="1030191"/>
                    <a:pt x="1948154" y="1029820"/>
                  </a:cubicBezTo>
                  <a:cubicBezTo>
                    <a:pt x="2387319" y="1014171"/>
                    <a:pt x="2897420" y="226022"/>
                    <a:pt x="2928232" y="70"/>
                  </a:cubicBezTo>
                  <a:cubicBezTo>
                    <a:pt x="2928239" y="26"/>
                    <a:pt x="2928200" y="-5"/>
                    <a:pt x="2928163" y="1"/>
                  </a:cubicBezTo>
                  <a:cubicBezTo>
                    <a:pt x="2701103" y="32695"/>
                    <a:pt x="1903073" y="539806"/>
                    <a:pt x="1913967" y="991407"/>
                  </a:cubicBezTo>
                  <a:cubicBezTo>
                    <a:pt x="1914250" y="1003063"/>
                    <a:pt x="1910756" y="1014518"/>
                    <a:pt x="1903797" y="1023869"/>
                  </a:cubicBezTo>
                  <a:cubicBezTo>
                    <a:pt x="1860706" y="1081739"/>
                    <a:pt x="1831242" y="1149716"/>
                    <a:pt x="1817376" y="1220546"/>
                  </a:cubicBezTo>
                  <a:cubicBezTo>
                    <a:pt x="1803535" y="1225936"/>
                    <a:pt x="1789719" y="1231402"/>
                    <a:pt x="1775967" y="1237019"/>
                  </a:cubicBezTo>
                  <a:cubicBezTo>
                    <a:pt x="1431100" y="1377274"/>
                    <a:pt x="1114187" y="1586639"/>
                    <a:pt x="848664" y="1848875"/>
                  </a:cubicBezTo>
                  <a:cubicBezTo>
                    <a:pt x="687705" y="2007889"/>
                    <a:pt x="545743" y="2186311"/>
                    <a:pt x="426514" y="2378976"/>
                  </a:cubicBezTo>
                  <a:cubicBezTo>
                    <a:pt x="305629" y="2070482"/>
                    <a:pt x="390595" y="938210"/>
                    <a:pt x="366566" y="653134"/>
                  </a:cubicBezTo>
                  <a:cubicBezTo>
                    <a:pt x="366560" y="653078"/>
                    <a:pt x="366490" y="653059"/>
                    <a:pt x="366459" y="653103"/>
                  </a:cubicBezTo>
                  <a:cubicBezTo>
                    <a:pt x="235857" y="820945"/>
                    <a:pt x="36794" y="1739728"/>
                    <a:pt x="342246" y="2053914"/>
                  </a:cubicBezTo>
                  <a:cubicBezTo>
                    <a:pt x="351988" y="2063933"/>
                    <a:pt x="357769" y="2077119"/>
                    <a:pt x="358172" y="2091086"/>
                  </a:cubicBezTo>
                  <a:cubicBezTo>
                    <a:pt x="361264" y="2199560"/>
                    <a:pt x="359765" y="2314525"/>
                    <a:pt x="405608" y="2413295"/>
                  </a:cubicBezTo>
                  <a:cubicBezTo>
                    <a:pt x="336844" y="2527984"/>
                    <a:pt x="276045" y="2647515"/>
                    <a:pt x="224088" y="2770894"/>
                  </a:cubicBezTo>
                  <a:cubicBezTo>
                    <a:pt x="78399" y="3115508"/>
                    <a:pt x="2424" y="3489574"/>
                    <a:pt x="0" y="3864489"/>
                  </a:cubicBezTo>
                  <a:lnTo>
                    <a:pt x="94456" y="3864489"/>
                  </a:lnTo>
                  <a:cubicBezTo>
                    <a:pt x="89538" y="3501721"/>
                    <a:pt x="155714" y="3137277"/>
                    <a:pt x="290944" y="2798614"/>
                  </a:cubicBezTo>
                  <a:cubicBezTo>
                    <a:pt x="425677" y="2459831"/>
                    <a:pt x="628575" y="2147287"/>
                    <a:pt x="884230" y="1884428"/>
                  </a:cubicBezTo>
                  <a:cubicBezTo>
                    <a:pt x="1051821" y="1712172"/>
                    <a:pt x="1241993" y="1561350"/>
                    <a:pt x="1448499" y="1436857"/>
                  </a:cubicBezTo>
                  <a:cubicBezTo>
                    <a:pt x="1518139" y="1417928"/>
                    <a:pt x="1642141" y="1399962"/>
                    <a:pt x="1740432" y="1471138"/>
                  </a:cubicBezTo>
                  <a:cubicBezTo>
                    <a:pt x="1754286" y="1505067"/>
                    <a:pt x="1855612" y="1720207"/>
                    <a:pt x="2247473" y="1863081"/>
                  </a:cubicBezTo>
                  <a:cubicBezTo>
                    <a:pt x="2670977" y="2017492"/>
                    <a:pt x="3081868" y="1959017"/>
                    <a:pt x="3087416" y="1958224"/>
                  </a:cubicBezTo>
                  <a:cubicBezTo>
                    <a:pt x="3087466" y="1958218"/>
                    <a:pt x="3087466" y="1958211"/>
                    <a:pt x="3087435" y="1958173"/>
                  </a:cubicBezTo>
                  <a:cubicBezTo>
                    <a:pt x="3083701" y="1953986"/>
                    <a:pt x="2806868" y="1644780"/>
                    <a:pt x="2383364" y="1490369"/>
                  </a:cubicBezTo>
                  <a:cubicBezTo>
                    <a:pt x="2024217" y="1359428"/>
                    <a:pt x="1812678" y="1432065"/>
                    <a:pt x="1754878" y="1458242"/>
                  </a:cubicBezTo>
                  <a:cubicBezTo>
                    <a:pt x="1673053" y="1397078"/>
                    <a:pt x="1574309" y="1395145"/>
                    <a:pt x="1499707" y="1406763"/>
                  </a:cubicBezTo>
                  <a:cubicBezTo>
                    <a:pt x="1592469" y="1353477"/>
                    <a:pt x="1688324" y="1305411"/>
                    <a:pt x="1786772" y="1263070"/>
                  </a:cubicBezTo>
                  <a:cubicBezTo>
                    <a:pt x="2122042" y="1118312"/>
                    <a:pt x="2486788" y="1040581"/>
                    <a:pt x="2853882" y="1034076"/>
                  </a:cubicBezTo>
                  <a:cubicBezTo>
                    <a:pt x="2917256" y="1045216"/>
                    <a:pt x="3098845" y="1055896"/>
                    <a:pt x="3356534" y="893028"/>
                  </a:cubicBezTo>
                  <a:cubicBezTo>
                    <a:pt x="3677679" y="690060"/>
                    <a:pt x="3850509" y="385987"/>
                    <a:pt x="3853267" y="381113"/>
                  </a:cubicBezTo>
                  <a:cubicBezTo>
                    <a:pt x="3853293" y="381069"/>
                    <a:pt x="3853286" y="381056"/>
                    <a:pt x="3853236" y="381056"/>
                  </a:cubicBezTo>
                  <a:cubicBezTo>
                    <a:pt x="3847650" y="381472"/>
                    <a:pt x="3498830" y="407088"/>
                    <a:pt x="3177685" y="610056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</p:grpSp>
      <p:grpSp>
        <p:nvGrpSpPr>
          <p:cNvPr id="61" name="GROUP: Company">
            <a:extLst>
              <a:ext uri="{FF2B5EF4-FFF2-40B4-BE49-F238E27FC236}">
                <a16:creationId xmlns:a16="http://schemas.microsoft.com/office/drawing/2014/main" id="{DFEB8805-0AF3-EB65-5FC1-5EB4F0F504ED}"/>
              </a:ext>
            </a:extLst>
          </p:cNvPr>
          <p:cNvGrpSpPr/>
          <p:nvPr/>
        </p:nvGrpSpPr>
        <p:grpSpPr>
          <a:xfrm>
            <a:off x="5212080" y="533400"/>
            <a:ext cx="990600" cy="670560"/>
            <a:chOff x="5273039" y="472441"/>
            <a:chExt cx="900000" cy="720000"/>
          </a:xfrm>
        </p:grpSpPr>
        <p:sp>
          <p:nvSpPr>
            <p:cNvPr id="62" name="GRAPHIC: Logo">
              <a:extLst>
                <a:ext uri="{FF2B5EF4-FFF2-40B4-BE49-F238E27FC236}">
                  <a16:creationId xmlns:a16="http://schemas.microsoft.com/office/drawing/2014/main" id="{EE34EF5D-8A15-23B5-EB57-7DB3CF2796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80536" y="700921"/>
              <a:ext cx="414672" cy="270580"/>
            </a:xfrm>
            <a:custGeom>
              <a:avLst/>
              <a:gdLst>
                <a:gd name="connsiteX0" fmla="*/ 1928784 w 1928783"/>
                <a:gd name="connsiteY0" fmla="*/ 0 h 1983438"/>
                <a:gd name="connsiteX1" fmla="*/ 0 w 1928783"/>
                <a:gd name="connsiteY1" fmla="*/ 0 h 1983438"/>
                <a:gd name="connsiteX2" fmla="*/ 0 w 1928783"/>
                <a:gd name="connsiteY2" fmla="*/ 164163 h 1983438"/>
                <a:gd name="connsiteX3" fmla="*/ 132998 w 1928783"/>
                <a:gd name="connsiteY3" fmla="*/ 164163 h 1983438"/>
                <a:gd name="connsiteX4" fmla="*/ 392897 w 1928783"/>
                <a:gd name="connsiteY4" fmla="*/ 1983439 h 1983438"/>
                <a:gd name="connsiteX5" fmla="*/ 1526372 w 1928783"/>
                <a:gd name="connsiteY5" fmla="*/ 1983439 h 1983438"/>
                <a:gd name="connsiteX6" fmla="*/ 1794929 w 1928783"/>
                <a:gd name="connsiteY6" fmla="*/ 164163 h 1983438"/>
                <a:gd name="connsiteX7" fmla="*/ 1928784 w 1928783"/>
                <a:gd name="connsiteY7" fmla="*/ 164163 h 1983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28783" h="1983438">
                  <a:moveTo>
                    <a:pt x="1928784" y="0"/>
                  </a:moveTo>
                  <a:lnTo>
                    <a:pt x="0" y="0"/>
                  </a:lnTo>
                  <a:lnTo>
                    <a:pt x="0" y="164163"/>
                  </a:lnTo>
                  <a:lnTo>
                    <a:pt x="132998" y="164163"/>
                  </a:lnTo>
                  <a:lnTo>
                    <a:pt x="392897" y="1983439"/>
                  </a:lnTo>
                  <a:lnTo>
                    <a:pt x="1526372" y="1983439"/>
                  </a:lnTo>
                  <a:lnTo>
                    <a:pt x="1794929" y="164163"/>
                  </a:lnTo>
                  <a:lnTo>
                    <a:pt x="1928784" y="164163"/>
                  </a:lnTo>
                  <a:close/>
                </a:path>
              </a:pathLst>
            </a:custGeom>
            <a:noFill/>
            <a:ln w="19050" cap="flat">
              <a:solidFill>
                <a:srgbClr val="A77C6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63" name="TXT: Company Name">
              <a:extLst>
                <a:ext uri="{FF2B5EF4-FFF2-40B4-BE49-F238E27FC236}">
                  <a16:creationId xmlns:a16="http://schemas.microsoft.com/office/drawing/2014/main" id="{8CFFBD6B-F27B-D378-E0CD-168B81ECA95F}"/>
                </a:ext>
              </a:extLst>
            </p:cNvPr>
            <p:cNvSpPr txBox="1"/>
            <p:nvPr/>
          </p:nvSpPr>
          <p:spPr>
            <a:xfrm>
              <a:off x="5273039" y="472441"/>
              <a:ext cx="900000" cy="720000"/>
            </a:xfrm>
            <a:prstGeom prst="rect">
              <a:avLst/>
            </a:prstGeom>
            <a:noFill/>
          </p:spPr>
          <p:txBody>
            <a:bodyPr wrap="none" rtlCol="0" anchor="ctr">
              <a:prstTxWarp prst="textCircle">
                <a:avLst/>
              </a:prstTxWarp>
              <a:spAutoFit/>
            </a:bodyPr>
            <a:lstStyle/>
            <a:p>
              <a:pPr algn="ctr"/>
              <a:r>
                <a:rPr lang="en-IN" spc="450" dirty="0">
                  <a:solidFill>
                    <a:srgbClr val="697081"/>
                  </a:solidFill>
                  <a:latin typeface="Cormorant Unicase SemiBold" pitchFamily="2" charset="0"/>
                  <a:ea typeface="Cormorant Unicase SemiBold" pitchFamily="2" charset="0"/>
                </a:rPr>
                <a:t>pottery inspires </a:t>
              </a:r>
            </a:p>
          </p:txBody>
        </p:sp>
      </p:grpSp>
      <p:grpSp>
        <p:nvGrpSpPr>
          <p:cNvPr id="64" name="GROUP: 60% Off">
            <a:extLst>
              <a:ext uri="{FF2B5EF4-FFF2-40B4-BE49-F238E27FC236}">
                <a16:creationId xmlns:a16="http://schemas.microsoft.com/office/drawing/2014/main" id="{0F39F14E-ABF9-EFF4-CD20-DE68B72B10AA}"/>
              </a:ext>
            </a:extLst>
          </p:cNvPr>
          <p:cNvGrpSpPr/>
          <p:nvPr/>
        </p:nvGrpSpPr>
        <p:grpSpPr>
          <a:xfrm>
            <a:off x="4482811" y="2999772"/>
            <a:ext cx="1143911" cy="840995"/>
            <a:chOff x="431800" y="485659"/>
            <a:chExt cx="1295400" cy="1008000"/>
          </a:xfrm>
        </p:grpSpPr>
        <p:sp>
          <p:nvSpPr>
            <p:cNvPr id="65" name="SHAPE: 60% Off BG">
              <a:extLst>
                <a:ext uri="{FF2B5EF4-FFF2-40B4-BE49-F238E27FC236}">
                  <a16:creationId xmlns:a16="http://schemas.microsoft.com/office/drawing/2014/main" id="{73AFD638-C756-EE71-4F1D-56E970AD8C64}"/>
                </a:ext>
              </a:extLst>
            </p:cNvPr>
            <p:cNvSpPr/>
            <p:nvPr/>
          </p:nvSpPr>
          <p:spPr>
            <a:xfrm>
              <a:off x="431800" y="485659"/>
              <a:ext cx="1295400" cy="100800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rgbClr val="5C2A08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>
                <a:lnSpc>
                  <a:spcPts val="1347"/>
                </a:lnSpc>
              </a:pPr>
              <a:endParaRPr lang="en-IN" sz="1571" b="1" spc="-84" dirty="0">
                <a:solidFill>
                  <a:srgbClr val="6F7688"/>
                </a:solidFill>
                <a:latin typeface="Unica One" panose="02000506000000020004" pitchFamily="2" charset="0"/>
              </a:endParaRPr>
            </a:p>
          </p:txBody>
        </p:sp>
        <p:sp>
          <p:nvSpPr>
            <p:cNvPr id="66" name="TXT: 60% Off">
              <a:extLst>
                <a:ext uri="{FF2B5EF4-FFF2-40B4-BE49-F238E27FC236}">
                  <a16:creationId xmlns:a16="http://schemas.microsoft.com/office/drawing/2014/main" id="{1F9165B3-699C-E93C-FD4A-971024E5D072}"/>
                </a:ext>
              </a:extLst>
            </p:cNvPr>
            <p:cNvSpPr txBox="1"/>
            <p:nvPr/>
          </p:nvSpPr>
          <p:spPr>
            <a:xfrm>
              <a:off x="644558" y="698500"/>
              <a:ext cx="869887" cy="717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IN" sz="2800" dirty="0">
                  <a:solidFill>
                    <a:schemeClr val="accent2">
                      <a:lumMod val="50000"/>
                    </a:schemeClr>
                  </a:solidFill>
                  <a:latin typeface="Cormorant Unicase SemiBold" pitchFamily="2" charset="0"/>
                  <a:ea typeface="Cormorant Unicase SemiBold" pitchFamily="2" charset="0"/>
                </a:rPr>
                <a:t>60%</a:t>
              </a:r>
            </a:p>
            <a:p>
              <a:pPr algn="ctr">
                <a:lnSpc>
                  <a:spcPts val="1800"/>
                </a:lnSpc>
              </a:pPr>
              <a:r>
                <a:rPr lang="en-IN" sz="2800" dirty="0">
                  <a:solidFill>
                    <a:schemeClr val="accent2">
                      <a:lumMod val="50000"/>
                    </a:schemeClr>
                  </a:solidFill>
                  <a:latin typeface="Cormorant Unicase SemiBold" pitchFamily="2" charset="0"/>
                  <a:ea typeface="Cormorant Unicase SemiBold" pitchFamily="2" charset="0"/>
                </a:rPr>
                <a:t>off</a:t>
              </a:r>
            </a:p>
          </p:txBody>
        </p:sp>
      </p:grpSp>
      <p:sp>
        <p:nvSpPr>
          <p:cNvPr id="2" name="TXT: Address + Date">
            <a:extLst>
              <a:ext uri="{FF2B5EF4-FFF2-40B4-BE49-F238E27FC236}">
                <a16:creationId xmlns:a16="http://schemas.microsoft.com/office/drawing/2014/main" id="{3A48E73F-52E7-2936-20BB-65848B95FC97}"/>
              </a:ext>
            </a:extLst>
          </p:cNvPr>
          <p:cNvSpPr txBox="1"/>
          <p:nvPr/>
        </p:nvSpPr>
        <p:spPr>
          <a:xfrm>
            <a:off x="121920" y="5472831"/>
            <a:ext cx="40825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000" spc="180" dirty="0">
                <a:solidFill>
                  <a:srgbClr val="5C2A08"/>
                </a:solidFill>
                <a:latin typeface="Cormorant SC SemiBold" pitchFamily="2" charset="0"/>
                <a:ea typeface="Cormorant SC SemiBold" pitchFamily="2" charset="0"/>
              </a:rPr>
              <a:t>143 avenue plaza basement</a:t>
            </a:r>
          </a:p>
          <a:p>
            <a:pPr algn="r"/>
            <a:r>
              <a:rPr lang="en-IN" sz="2000" spc="180" dirty="0">
                <a:solidFill>
                  <a:srgbClr val="5C2A08"/>
                </a:solidFill>
                <a:latin typeface="Cormorant SC SemiBold" pitchFamily="2" charset="0"/>
                <a:ea typeface="Cormorant SC SemiBold" pitchFamily="2" charset="0"/>
              </a:rPr>
              <a:t>12-18 July 2026</a:t>
            </a:r>
          </a:p>
        </p:txBody>
      </p:sp>
      <p:sp>
        <p:nvSpPr>
          <p:cNvPr id="3" name="TXT: Clearance Sale">
            <a:extLst>
              <a:ext uri="{FF2B5EF4-FFF2-40B4-BE49-F238E27FC236}">
                <a16:creationId xmlns:a16="http://schemas.microsoft.com/office/drawing/2014/main" id="{46075CF3-779C-1F5C-9245-9E20A135981A}"/>
              </a:ext>
            </a:extLst>
          </p:cNvPr>
          <p:cNvSpPr txBox="1"/>
          <p:nvPr/>
        </p:nvSpPr>
        <p:spPr>
          <a:xfrm>
            <a:off x="161040" y="887694"/>
            <a:ext cx="3393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spc="100" dirty="0">
                <a:solidFill>
                  <a:srgbClr val="5C2A08"/>
                </a:solidFill>
                <a:latin typeface="Cormorant Unicase SemiBold" pitchFamily="2" charset="0"/>
                <a:ea typeface="Cormorant Unicase SemiBold" pitchFamily="2" charset="0"/>
              </a:rPr>
              <a:t>clearance sale</a:t>
            </a:r>
          </a:p>
        </p:txBody>
      </p:sp>
      <p:sp>
        <p:nvSpPr>
          <p:cNvPr id="60" name="TXT: Web Address">
            <a:extLst>
              <a:ext uri="{FF2B5EF4-FFF2-40B4-BE49-F238E27FC236}">
                <a16:creationId xmlns:a16="http://schemas.microsoft.com/office/drawing/2014/main" id="{BBAD2E96-1806-F268-8FBF-506B38246376}"/>
              </a:ext>
            </a:extLst>
          </p:cNvPr>
          <p:cNvSpPr txBox="1"/>
          <p:nvPr/>
        </p:nvSpPr>
        <p:spPr>
          <a:xfrm>
            <a:off x="179183" y="287863"/>
            <a:ext cx="3751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pc="300" dirty="0">
                <a:solidFill>
                  <a:srgbClr val="5C2A08"/>
                </a:solidFill>
                <a:latin typeface="Cormorant Unicase SemiBold" pitchFamily="2" charset="0"/>
                <a:ea typeface="Cormorant Unicase SemiBold" pitchFamily="2" charset="0"/>
              </a:rPr>
              <a:t>www.potteryinspires.shop</a:t>
            </a:r>
          </a:p>
        </p:txBody>
      </p:sp>
    </p:spTree>
    <p:extLst>
      <p:ext uri="{BB962C8B-B14F-4D97-AF65-F5344CB8AC3E}">
        <p14:creationId xmlns:p14="http://schemas.microsoft.com/office/powerpoint/2010/main" val="217439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28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 4">
            <a:extLst>
              <a:ext uri="{FF2B5EF4-FFF2-40B4-BE49-F238E27FC236}">
                <a16:creationId xmlns:a16="http://schemas.microsoft.com/office/drawing/2014/main" id="{11172726-B4A3-C2EC-30AD-8769990D0E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0" y="1440269"/>
            <a:ext cx="5942516" cy="3960000"/>
          </a:xfrm>
          <a:prstGeom prst="rect">
            <a:avLst/>
          </a:prstGeom>
        </p:spPr>
      </p:pic>
      <p:pic>
        <p:nvPicPr>
          <p:cNvPr id="79" name="PIC 3">
            <a:extLst>
              <a:ext uri="{FF2B5EF4-FFF2-40B4-BE49-F238E27FC236}">
                <a16:creationId xmlns:a16="http://schemas.microsoft.com/office/drawing/2014/main" id="{636923DA-107E-4126-4651-0EF0E58B40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440269"/>
            <a:ext cx="5940001" cy="3960000"/>
          </a:xfrm>
          <a:prstGeom prst="rect">
            <a:avLst/>
          </a:prstGeom>
        </p:spPr>
      </p:pic>
      <p:sp>
        <p:nvSpPr>
          <p:cNvPr id="45" name="SHAPE: Cutout BG">
            <a:extLst>
              <a:ext uri="{FF2B5EF4-FFF2-40B4-BE49-F238E27FC236}">
                <a16:creationId xmlns:a16="http://schemas.microsoft.com/office/drawing/2014/main" id="{68E7B04D-0338-C1D1-CC36-C63E2DADECC7}"/>
              </a:ext>
            </a:extLst>
          </p:cNvPr>
          <p:cNvSpPr/>
          <p:nvPr/>
        </p:nvSpPr>
        <p:spPr>
          <a:xfrm flipH="1">
            <a:off x="0" y="0"/>
            <a:ext cx="6840538" cy="6840538"/>
          </a:xfrm>
          <a:custGeom>
            <a:avLst/>
            <a:gdLst>
              <a:gd name="connsiteX0" fmla="*/ 6840538 w 6840538"/>
              <a:gd name="connsiteY0" fmla="*/ 0 h 6840538"/>
              <a:gd name="connsiteX1" fmla="*/ 1171258 w 6840538"/>
              <a:gd name="connsiteY1" fmla="*/ 0 h 6840538"/>
              <a:gd name="connsiteX2" fmla="*/ 744538 w 6840538"/>
              <a:gd name="connsiteY2" fmla="*/ 0 h 6840538"/>
              <a:gd name="connsiteX3" fmla="*/ 0 w 6840538"/>
              <a:gd name="connsiteY3" fmla="*/ 0 h 6840538"/>
              <a:gd name="connsiteX4" fmla="*/ 0 w 6840538"/>
              <a:gd name="connsiteY4" fmla="*/ 6840538 h 6840538"/>
              <a:gd name="connsiteX5" fmla="*/ 744538 w 6840538"/>
              <a:gd name="connsiteY5" fmla="*/ 6840538 h 6840538"/>
              <a:gd name="connsiteX6" fmla="*/ 1171258 w 6840538"/>
              <a:gd name="connsiteY6" fmla="*/ 6840538 h 6840538"/>
              <a:gd name="connsiteX7" fmla="*/ 6840538 w 6840538"/>
              <a:gd name="connsiteY7" fmla="*/ 6840538 h 6840538"/>
              <a:gd name="connsiteX8" fmla="*/ 6840538 w 6840538"/>
              <a:gd name="connsiteY8" fmla="*/ 5323502 h 6840538"/>
              <a:gd name="connsiteX9" fmla="*/ 3036439 w 6840538"/>
              <a:gd name="connsiteY9" fmla="*/ 5323502 h 6840538"/>
              <a:gd name="connsiteX10" fmla="*/ 2494666 w 6840538"/>
              <a:gd name="connsiteY10" fmla="*/ 4687985 h 6840538"/>
              <a:gd name="connsiteX11" fmla="*/ 2494666 w 6840538"/>
              <a:gd name="connsiteY11" fmla="*/ 2145994 h 6840538"/>
              <a:gd name="connsiteX12" fmla="*/ 3036439 w 6840538"/>
              <a:gd name="connsiteY12" fmla="*/ 1510478 h 6840538"/>
              <a:gd name="connsiteX13" fmla="*/ 6840538 w 6840538"/>
              <a:gd name="connsiteY13" fmla="*/ 1510478 h 684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40538" h="6840538">
                <a:moveTo>
                  <a:pt x="6840538" y="0"/>
                </a:moveTo>
                <a:lnTo>
                  <a:pt x="1171258" y="0"/>
                </a:lnTo>
                <a:lnTo>
                  <a:pt x="744538" y="0"/>
                </a:lnTo>
                <a:lnTo>
                  <a:pt x="0" y="0"/>
                </a:lnTo>
                <a:lnTo>
                  <a:pt x="0" y="6840538"/>
                </a:lnTo>
                <a:lnTo>
                  <a:pt x="744538" y="6840538"/>
                </a:lnTo>
                <a:lnTo>
                  <a:pt x="1171258" y="6840538"/>
                </a:lnTo>
                <a:lnTo>
                  <a:pt x="6840538" y="6840538"/>
                </a:lnTo>
                <a:lnTo>
                  <a:pt x="6840538" y="5323502"/>
                </a:lnTo>
                <a:lnTo>
                  <a:pt x="3036439" y="5323502"/>
                </a:lnTo>
                <a:cubicBezTo>
                  <a:pt x="2737226" y="5323502"/>
                  <a:pt x="2494666" y="5038971"/>
                  <a:pt x="2494666" y="4687985"/>
                </a:cubicBezTo>
                <a:lnTo>
                  <a:pt x="2494666" y="2145994"/>
                </a:lnTo>
                <a:cubicBezTo>
                  <a:pt x="2494666" y="1795009"/>
                  <a:pt x="2737226" y="1510478"/>
                  <a:pt x="3036439" y="1510478"/>
                </a:cubicBezTo>
                <a:lnTo>
                  <a:pt x="6840538" y="1510478"/>
                </a:lnTo>
                <a:close/>
              </a:path>
            </a:pathLst>
          </a:custGeom>
          <a:solidFill>
            <a:srgbClr val="E6EA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010" dirty="0"/>
          </a:p>
        </p:txBody>
      </p:sp>
      <p:grpSp>
        <p:nvGrpSpPr>
          <p:cNvPr id="46" name="GRAPHIC BR" descr="An arch of leaves, pinecones, lights and bells">
            <a:extLst>
              <a:ext uri="{FF2B5EF4-FFF2-40B4-BE49-F238E27FC236}">
                <a16:creationId xmlns:a16="http://schemas.microsoft.com/office/drawing/2014/main" id="{7B60EE2C-EA36-00EB-0D8A-F8C4151C6A8C}"/>
              </a:ext>
            </a:extLst>
          </p:cNvPr>
          <p:cNvGrpSpPr>
            <a:grpSpLocks noChangeAspect="1"/>
          </p:cNvGrpSpPr>
          <p:nvPr/>
        </p:nvGrpSpPr>
        <p:grpSpPr>
          <a:xfrm rot="10800000" flipV="1">
            <a:off x="3348954" y="3305206"/>
            <a:ext cx="3369664" cy="3535333"/>
            <a:chOff x="500462" y="162453"/>
            <a:chExt cx="3896922" cy="4155926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DC80B19-AF2C-3A37-144C-5053F61A7859}"/>
                </a:ext>
              </a:extLst>
            </p:cNvPr>
            <p:cNvSpPr/>
            <p:nvPr/>
          </p:nvSpPr>
          <p:spPr>
            <a:xfrm>
              <a:off x="615442" y="3373829"/>
              <a:ext cx="1487186" cy="941345"/>
            </a:xfrm>
            <a:custGeom>
              <a:avLst/>
              <a:gdLst>
                <a:gd name="connsiteX0" fmla="*/ 704607 w 1487186"/>
                <a:gd name="connsiteY0" fmla="*/ 129247 h 941345"/>
                <a:gd name="connsiteX1" fmla="*/ 259057 w 1487186"/>
                <a:gd name="connsiteY1" fmla="*/ 489548 h 941345"/>
                <a:gd name="connsiteX2" fmla="*/ 182736 w 1487186"/>
                <a:gd name="connsiteY2" fmla="*/ 563135 h 941345"/>
                <a:gd name="connsiteX3" fmla="*/ 100692 w 1487186"/>
                <a:gd name="connsiteY3" fmla="*/ 676760 h 941345"/>
                <a:gd name="connsiteX4" fmla="*/ 1 w 1487186"/>
                <a:gd name="connsiteY4" fmla="*/ 937157 h 941345"/>
                <a:gd name="connsiteX5" fmla="*/ 52 w 1487186"/>
                <a:gd name="connsiteY5" fmla="*/ 937232 h 941345"/>
                <a:gd name="connsiteX6" fmla="*/ 17822 w 1487186"/>
                <a:gd name="connsiteY6" fmla="*/ 941344 h 941345"/>
                <a:gd name="connsiteX7" fmla="*/ 17898 w 1487186"/>
                <a:gd name="connsiteY7" fmla="*/ 941300 h 941345"/>
                <a:gd name="connsiteX8" fmla="*/ 116403 w 1487186"/>
                <a:gd name="connsiteY8" fmla="*/ 685626 h 941345"/>
                <a:gd name="connsiteX9" fmla="*/ 196237 w 1487186"/>
                <a:gd name="connsiteY9" fmla="*/ 574848 h 941345"/>
                <a:gd name="connsiteX10" fmla="*/ 247036 w 1487186"/>
                <a:gd name="connsiteY10" fmla="*/ 523608 h 941345"/>
                <a:gd name="connsiteX11" fmla="*/ 847929 w 1487186"/>
                <a:gd name="connsiteY11" fmla="*/ 472445 h 941345"/>
                <a:gd name="connsiteX12" fmla="*/ 1487171 w 1487186"/>
                <a:gd name="connsiteY12" fmla="*/ 3986 h 941345"/>
                <a:gd name="connsiteX13" fmla="*/ 1487164 w 1487186"/>
                <a:gd name="connsiteY13" fmla="*/ 3973 h 941345"/>
                <a:gd name="connsiteX14" fmla="*/ 704607 w 1487186"/>
                <a:gd name="connsiteY14" fmla="*/ 129247 h 941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87186" h="941345">
                  <a:moveTo>
                    <a:pt x="704607" y="129247"/>
                  </a:moveTo>
                  <a:cubicBezTo>
                    <a:pt x="402530" y="255390"/>
                    <a:pt x="293376" y="420192"/>
                    <a:pt x="259057" y="489548"/>
                  </a:cubicBezTo>
                  <a:cubicBezTo>
                    <a:pt x="231891" y="512116"/>
                    <a:pt x="206275" y="536650"/>
                    <a:pt x="182736" y="563135"/>
                  </a:cubicBezTo>
                  <a:cubicBezTo>
                    <a:pt x="151635" y="598053"/>
                    <a:pt x="124192" y="636288"/>
                    <a:pt x="100692" y="676760"/>
                  </a:cubicBezTo>
                  <a:cubicBezTo>
                    <a:pt x="53539" y="757803"/>
                    <a:pt x="22394" y="846920"/>
                    <a:pt x="1" y="937157"/>
                  </a:cubicBezTo>
                  <a:cubicBezTo>
                    <a:pt x="-5" y="937188"/>
                    <a:pt x="14" y="937226"/>
                    <a:pt x="52" y="937232"/>
                  </a:cubicBezTo>
                  <a:lnTo>
                    <a:pt x="17822" y="941344"/>
                  </a:lnTo>
                  <a:cubicBezTo>
                    <a:pt x="17853" y="941351"/>
                    <a:pt x="17891" y="941332"/>
                    <a:pt x="17898" y="941300"/>
                  </a:cubicBezTo>
                  <a:cubicBezTo>
                    <a:pt x="39906" y="852209"/>
                    <a:pt x="70466" y="764724"/>
                    <a:pt x="116403" y="685626"/>
                  </a:cubicBezTo>
                  <a:cubicBezTo>
                    <a:pt x="139305" y="646112"/>
                    <a:pt x="165986" y="608877"/>
                    <a:pt x="196237" y="574848"/>
                  </a:cubicBezTo>
                  <a:cubicBezTo>
                    <a:pt x="212219" y="556838"/>
                    <a:pt x="229240" y="539798"/>
                    <a:pt x="247036" y="523608"/>
                  </a:cubicBezTo>
                  <a:cubicBezTo>
                    <a:pt x="268125" y="534018"/>
                    <a:pt x="476180" y="627680"/>
                    <a:pt x="847929" y="472445"/>
                  </a:cubicBezTo>
                  <a:cubicBezTo>
                    <a:pt x="1239072" y="309104"/>
                    <a:pt x="1485319" y="6265"/>
                    <a:pt x="1487171" y="3986"/>
                  </a:cubicBezTo>
                  <a:cubicBezTo>
                    <a:pt x="1487190" y="3960"/>
                    <a:pt x="1487196" y="3973"/>
                    <a:pt x="1487164" y="3973"/>
                  </a:cubicBezTo>
                  <a:cubicBezTo>
                    <a:pt x="1484236" y="3690"/>
                    <a:pt x="1095750" y="-34093"/>
                    <a:pt x="704607" y="129247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7C5E9DA-BFAB-06BA-60DC-A554436F2D0C}"/>
                </a:ext>
              </a:extLst>
            </p:cNvPr>
            <p:cNvSpPr/>
            <p:nvPr/>
          </p:nvSpPr>
          <p:spPr>
            <a:xfrm>
              <a:off x="914755" y="2032556"/>
              <a:ext cx="1343704" cy="973261"/>
            </a:xfrm>
            <a:custGeom>
              <a:avLst/>
              <a:gdLst>
                <a:gd name="connsiteX0" fmla="*/ 1343704 w 1343704"/>
                <a:gd name="connsiteY0" fmla="*/ 76 h 973261"/>
                <a:gd name="connsiteX1" fmla="*/ 247206 w 1343704"/>
                <a:gd name="connsiteY1" fmla="*/ 899848 h 973261"/>
                <a:gd name="connsiteX2" fmla="*/ 214039 w 1343704"/>
                <a:gd name="connsiteY2" fmla="*/ 906441 h 973261"/>
                <a:gd name="connsiteX3" fmla="*/ 1682 w 1343704"/>
                <a:gd name="connsiteY3" fmla="*/ 971471 h 973261"/>
                <a:gd name="connsiteX4" fmla="*/ 813 w 1343704"/>
                <a:gd name="connsiteY4" fmla="*/ 952195 h 973261"/>
                <a:gd name="connsiteX5" fmla="*/ 121 w 1343704"/>
                <a:gd name="connsiteY5" fmla="*/ 932907 h 973261"/>
                <a:gd name="connsiteX6" fmla="*/ 195563 w 1343704"/>
                <a:gd name="connsiteY6" fmla="*/ 885553 h 973261"/>
                <a:gd name="connsiteX7" fmla="*/ 212975 w 1343704"/>
                <a:gd name="connsiteY7" fmla="*/ 861687 h 973261"/>
                <a:gd name="connsiteX8" fmla="*/ 1343641 w 1343704"/>
                <a:gd name="connsiteY8" fmla="*/ 1 h 973261"/>
                <a:gd name="connsiteX9" fmla="*/ 1343704 w 1343704"/>
                <a:gd name="connsiteY9" fmla="*/ 76 h 973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3704" h="973261">
                  <a:moveTo>
                    <a:pt x="1343704" y="76"/>
                  </a:moveTo>
                  <a:cubicBezTo>
                    <a:pt x="1286382" y="222244"/>
                    <a:pt x="694935" y="960281"/>
                    <a:pt x="247206" y="899848"/>
                  </a:cubicBezTo>
                  <a:cubicBezTo>
                    <a:pt x="235713" y="898298"/>
                    <a:pt x="224039" y="900572"/>
                    <a:pt x="214039" y="906441"/>
                  </a:cubicBezTo>
                  <a:cubicBezTo>
                    <a:pt x="149664" y="944204"/>
                    <a:pt x="76145" y="966345"/>
                    <a:pt x="1682" y="971471"/>
                  </a:cubicBezTo>
                  <a:cubicBezTo>
                    <a:pt x="1304" y="962875"/>
                    <a:pt x="2400" y="990727"/>
                    <a:pt x="813" y="952195"/>
                  </a:cubicBezTo>
                  <a:cubicBezTo>
                    <a:pt x="-711" y="913657"/>
                    <a:pt x="435" y="941509"/>
                    <a:pt x="121" y="932907"/>
                  </a:cubicBezTo>
                  <a:cubicBezTo>
                    <a:pt x="67688" y="931855"/>
                    <a:pt x="135036" y="915754"/>
                    <a:pt x="195563" y="885553"/>
                  </a:cubicBezTo>
                  <a:cubicBezTo>
                    <a:pt x="204908" y="880887"/>
                    <a:pt x="211463" y="872021"/>
                    <a:pt x="212975" y="861687"/>
                  </a:cubicBezTo>
                  <a:cubicBezTo>
                    <a:pt x="276525" y="426861"/>
                    <a:pt x="1115674" y="5939"/>
                    <a:pt x="1343641" y="1"/>
                  </a:cubicBezTo>
                  <a:cubicBezTo>
                    <a:pt x="1343685" y="-6"/>
                    <a:pt x="1343710" y="32"/>
                    <a:pt x="1343704" y="76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4D049EB-49B1-7C1F-3575-3628972A5D4D}"/>
                </a:ext>
              </a:extLst>
            </p:cNvPr>
            <p:cNvSpPr/>
            <p:nvPr/>
          </p:nvSpPr>
          <p:spPr>
            <a:xfrm>
              <a:off x="1809030" y="162453"/>
              <a:ext cx="469908" cy="1818461"/>
            </a:xfrm>
            <a:custGeom>
              <a:avLst/>
              <a:gdLst>
                <a:gd name="connsiteX0" fmla="*/ 465896 w 469908"/>
                <a:gd name="connsiteY0" fmla="*/ 1309412 h 1818461"/>
                <a:gd name="connsiteX1" fmla="*/ 465896 w 469908"/>
                <a:gd name="connsiteY1" fmla="*/ 116 h 1818461"/>
                <a:gd name="connsiteX2" fmla="*/ 465776 w 469908"/>
                <a:gd name="connsiteY2" fmla="*/ 84 h 1818461"/>
                <a:gd name="connsiteX3" fmla="*/ 267538 w 469908"/>
                <a:gd name="connsiteY3" fmla="*/ 821633 h 1818461"/>
                <a:gd name="connsiteX4" fmla="*/ 454662 w 469908"/>
                <a:gd name="connsiteY4" fmla="*/ 1425152 h 1818461"/>
                <a:gd name="connsiteX5" fmla="*/ 448497 w 469908"/>
                <a:gd name="connsiteY5" fmla="*/ 1472557 h 1818461"/>
                <a:gd name="connsiteX6" fmla="*/ 362441 w 469908"/>
                <a:gd name="connsiteY6" fmla="*/ 1651620 h 1818461"/>
                <a:gd name="connsiteX7" fmla="*/ 196538 w 469908"/>
                <a:gd name="connsiteY7" fmla="*/ 1762481 h 1818461"/>
                <a:gd name="connsiteX8" fmla="*/ 592 w 469908"/>
                <a:gd name="connsiteY8" fmla="*/ 1804608 h 1818461"/>
                <a:gd name="connsiteX9" fmla="*/ 0 w 469908"/>
                <a:gd name="connsiteY9" fmla="*/ 1805244 h 1818461"/>
                <a:gd name="connsiteX10" fmla="*/ 315 w 469908"/>
                <a:gd name="connsiteY10" fmla="*/ 1818462 h 1818461"/>
                <a:gd name="connsiteX11" fmla="*/ 201645 w 469908"/>
                <a:gd name="connsiteY11" fmla="*/ 1775201 h 1818461"/>
                <a:gd name="connsiteX12" fmla="*/ 372611 w 469908"/>
                <a:gd name="connsiteY12" fmla="*/ 1660619 h 1818461"/>
                <a:gd name="connsiteX13" fmla="*/ 461740 w 469908"/>
                <a:gd name="connsiteY13" fmla="*/ 1474956 h 1818461"/>
                <a:gd name="connsiteX14" fmla="*/ 465896 w 469908"/>
                <a:gd name="connsiteY14" fmla="*/ 1309412 h 1818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9908" h="1818461">
                  <a:moveTo>
                    <a:pt x="465896" y="1309412"/>
                  </a:moveTo>
                  <a:lnTo>
                    <a:pt x="465896" y="116"/>
                  </a:lnTo>
                  <a:cubicBezTo>
                    <a:pt x="465896" y="-23"/>
                    <a:pt x="465846" y="-42"/>
                    <a:pt x="465776" y="84"/>
                  </a:cubicBezTo>
                  <a:cubicBezTo>
                    <a:pt x="460342" y="10248"/>
                    <a:pt x="267538" y="374181"/>
                    <a:pt x="267538" y="821633"/>
                  </a:cubicBezTo>
                  <a:cubicBezTo>
                    <a:pt x="267538" y="1209943"/>
                    <a:pt x="412724" y="1383207"/>
                    <a:pt x="454662" y="1425152"/>
                  </a:cubicBezTo>
                  <a:cubicBezTo>
                    <a:pt x="453340" y="1441052"/>
                    <a:pt x="451350" y="1456877"/>
                    <a:pt x="448497" y="1472557"/>
                  </a:cubicBezTo>
                  <a:cubicBezTo>
                    <a:pt x="436671" y="1538947"/>
                    <a:pt x="407018" y="1601647"/>
                    <a:pt x="362441" y="1651620"/>
                  </a:cubicBezTo>
                  <a:cubicBezTo>
                    <a:pt x="317625" y="1701575"/>
                    <a:pt x="259081" y="1737872"/>
                    <a:pt x="196538" y="1762481"/>
                  </a:cubicBezTo>
                  <a:cubicBezTo>
                    <a:pt x="134197" y="1786819"/>
                    <a:pt x="66730" y="1801346"/>
                    <a:pt x="592" y="1804608"/>
                  </a:cubicBezTo>
                  <a:cubicBezTo>
                    <a:pt x="252" y="1804627"/>
                    <a:pt x="-6" y="1804904"/>
                    <a:pt x="0" y="1805244"/>
                  </a:cubicBezTo>
                  <a:lnTo>
                    <a:pt x="315" y="1818462"/>
                  </a:lnTo>
                  <a:cubicBezTo>
                    <a:pt x="69205" y="1815061"/>
                    <a:pt x="137339" y="1800263"/>
                    <a:pt x="201645" y="1775201"/>
                  </a:cubicBezTo>
                  <a:cubicBezTo>
                    <a:pt x="265687" y="1749943"/>
                    <a:pt x="326120" y="1712532"/>
                    <a:pt x="372611" y="1660619"/>
                  </a:cubicBezTo>
                  <a:cubicBezTo>
                    <a:pt x="418888" y="1608725"/>
                    <a:pt x="449631" y="1543380"/>
                    <a:pt x="461740" y="1474956"/>
                  </a:cubicBezTo>
                  <a:cubicBezTo>
                    <a:pt x="471626" y="1420284"/>
                    <a:pt x="471935" y="1364423"/>
                    <a:pt x="465896" y="1309412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42D1547-AA7E-3AC5-82B7-1ED1E1EB7B1C}"/>
                </a:ext>
              </a:extLst>
            </p:cNvPr>
            <p:cNvSpPr/>
            <p:nvPr/>
          </p:nvSpPr>
          <p:spPr>
            <a:xfrm>
              <a:off x="500462" y="3109943"/>
              <a:ext cx="1771587" cy="1125313"/>
            </a:xfrm>
            <a:custGeom>
              <a:avLst/>
              <a:gdLst>
                <a:gd name="connsiteX0" fmla="*/ 344724 w 1771587"/>
                <a:gd name="connsiteY0" fmla="*/ 264137 h 1125313"/>
                <a:gd name="connsiteX1" fmla="*/ 1771530 w 1771587"/>
                <a:gd name="connsiteY1" fmla="*/ 125551 h 1125313"/>
                <a:gd name="connsiteX2" fmla="*/ 1771548 w 1771587"/>
                <a:gd name="connsiteY2" fmla="*/ 125432 h 1125313"/>
                <a:gd name="connsiteX3" fmla="*/ 934679 w 1771587"/>
                <a:gd name="connsiteY3" fmla="*/ 7544 h 1125313"/>
                <a:gd name="connsiteX4" fmla="*/ 363917 w 1771587"/>
                <a:gd name="connsiteY4" fmla="*/ 238597 h 1125313"/>
                <a:gd name="connsiteX5" fmla="*/ 49901 w 1771587"/>
                <a:gd name="connsiteY5" fmla="*/ 1125075 h 1125313"/>
                <a:gd name="connsiteX6" fmla="*/ 66053 w 1771587"/>
                <a:gd name="connsiteY6" fmla="*/ 1111152 h 1125313"/>
                <a:gd name="connsiteX7" fmla="*/ 344724 w 1771587"/>
                <a:gd name="connsiteY7" fmla="*/ 264137 h 112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71587" h="1125313">
                  <a:moveTo>
                    <a:pt x="344724" y="264137"/>
                  </a:moveTo>
                  <a:lnTo>
                    <a:pt x="1771530" y="125551"/>
                  </a:lnTo>
                  <a:cubicBezTo>
                    <a:pt x="1771593" y="125545"/>
                    <a:pt x="1771612" y="125457"/>
                    <a:pt x="1771548" y="125432"/>
                  </a:cubicBezTo>
                  <a:cubicBezTo>
                    <a:pt x="1760906" y="121005"/>
                    <a:pt x="1380040" y="-35717"/>
                    <a:pt x="934679" y="7544"/>
                  </a:cubicBezTo>
                  <a:cubicBezTo>
                    <a:pt x="580039" y="41989"/>
                    <a:pt x="417443" y="180600"/>
                    <a:pt x="363917" y="238597"/>
                  </a:cubicBezTo>
                  <a:cubicBezTo>
                    <a:pt x="-19651" y="346680"/>
                    <a:pt x="-52641" y="799087"/>
                    <a:pt x="49901" y="1125075"/>
                  </a:cubicBezTo>
                  <a:cubicBezTo>
                    <a:pt x="50537" y="1127096"/>
                    <a:pt x="67463" y="1115730"/>
                    <a:pt x="66053" y="1111152"/>
                  </a:cubicBezTo>
                  <a:cubicBezTo>
                    <a:pt x="-28315" y="805164"/>
                    <a:pt x="-199" y="379009"/>
                    <a:pt x="344724" y="264137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EBDB80B-F1DE-091A-BC03-F75BAF564B10}"/>
                </a:ext>
              </a:extLst>
            </p:cNvPr>
            <p:cNvSpPr/>
            <p:nvPr/>
          </p:nvSpPr>
          <p:spPr>
            <a:xfrm>
              <a:off x="544104" y="453889"/>
              <a:ext cx="3853281" cy="3864489"/>
            </a:xfrm>
            <a:custGeom>
              <a:avLst/>
              <a:gdLst>
                <a:gd name="connsiteX0" fmla="*/ 3177685 w 3853281"/>
                <a:gd name="connsiteY0" fmla="*/ 610056 h 3864489"/>
                <a:gd name="connsiteX1" fmla="*/ 2829229 w 3853281"/>
                <a:gd name="connsiteY1" fmla="*/ 1027767 h 3864489"/>
                <a:gd name="connsiteX2" fmla="*/ 1858773 w 3853281"/>
                <a:gd name="connsiteY2" fmla="*/ 1204809 h 3864489"/>
                <a:gd name="connsiteX3" fmla="*/ 1922556 w 3853281"/>
                <a:gd name="connsiteY3" fmla="*/ 1044498 h 3864489"/>
                <a:gd name="connsiteX4" fmla="*/ 1948154 w 3853281"/>
                <a:gd name="connsiteY4" fmla="*/ 1029820 h 3864489"/>
                <a:gd name="connsiteX5" fmla="*/ 2928232 w 3853281"/>
                <a:gd name="connsiteY5" fmla="*/ 70 h 3864489"/>
                <a:gd name="connsiteX6" fmla="*/ 2928163 w 3853281"/>
                <a:gd name="connsiteY6" fmla="*/ 1 h 3864489"/>
                <a:gd name="connsiteX7" fmla="*/ 1913967 w 3853281"/>
                <a:gd name="connsiteY7" fmla="*/ 991407 h 3864489"/>
                <a:gd name="connsiteX8" fmla="*/ 1903797 w 3853281"/>
                <a:gd name="connsiteY8" fmla="*/ 1023869 h 3864489"/>
                <a:gd name="connsiteX9" fmla="*/ 1817376 w 3853281"/>
                <a:gd name="connsiteY9" fmla="*/ 1220546 h 3864489"/>
                <a:gd name="connsiteX10" fmla="*/ 1775967 w 3853281"/>
                <a:gd name="connsiteY10" fmla="*/ 1237019 h 3864489"/>
                <a:gd name="connsiteX11" fmla="*/ 848664 w 3853281"/>
                <a:gd name="connsiteY11" fmla="*/ 1848875 h 3864489"/>
                <a:gd name="connsiteX12" fmla="*/ 426514 w 3853281"/>
                <a:gd name="connsiteY12" fmla="*/ 2378976 h 3864489"/>
                <a:gd name="connsiteX13" fmla="*/ 366566 w 3853281"/>
                <a:gd name="connsiteY13" fmla="*/ 653134 h 3864489"/>
                <a:gd name="connsiteX14" fmla="*/ 366459 w 3853281"/>
                <a:gd name="connsiteY14" fmla="*/ 653103 h 3864489"/>
                <a:gd name="connsiteX15" fmla="*/ 342246 w 3853281"/>
                <a:gd name="connsiteY15" fmla="*/ 2053914 h 3864489"/>
                <a:gd name="connsiteX16" fmla="*/ 358172 w 3853281"/>
                <a:gd name="connsiteY16" fmla="*/ 2091086 h 3864489"/>
                <a:gd name="connsiteX17" fmla="*/ 405608 w 3853281"/>
                <a:gd name="connsiteY17" fmla="*/ 2413295 h 3864489"/>
                <a:gd name="connsiteX18" fmla="*/ 224088 w 3853281"/>
                <a:gd name="connsiteY18" fmla="*/ 2770894 h 3864489"/>
                <a:gd name="connsiteX19" fmla="*/ 0 w 3853281"/>
                <a:gd name="connsiteY19" fmla="*/ 3864489 h 3864489"/>
                <a:gd name="connsiteX20" fmla="*/ 94456 w 3853281"/>
                <a:gd name="connsiteY20" fmla="*/ 3864489 h 3864489"/>
                <a:gd name="connsiteX21" fmla="*/ 290944 w 3853281"/>
                <a:gd name="connsiteY21" fmla="*/ 2798614 h 3864489"/>
                <a:gd name="connsiteX22" fmla="*/ 884230 w 3853281"/>
                <a:gd name="connsiteY22" fmla="*/ 1884428 h 3864489"/>
                <a:gd name="connsiteX23" fmla="*/ 1448499 w 3853281"/>
                <a:gd name="connsiteY23" fmla="*/ 1436857 h 3864489"/>
                <a:gd name="connsiteX24" fmla="*/ 1740432 w 3853281"/>
                <a:gd name="connsiteY24" fmla="*/ 1471138 h 3864489"/>
                <a:gd name="connsiteX25" fmla="*/ 2247473 w 3853281"/>
                <a:gd name="connsiteY25" fmla="*/ 1863081 h 3864489"/>
                <a:gd name="connsiteX26" fmla="*/ 3087416 w 3853281"/>
                <a:gd name="connsiteY26" fmla="*/ 1958224 h 3864489"/>
                <a:gd name="connsiteX27" fmla="*/ 3087435 w 3853281"/>
                <a:gd name="connsiteY27" fmla="*/ 1958173 h 3864489"/>
                <a:gd name="connsiteX28" fmla="*/ 2383364 w 3853281"/>
                <a:gd name="connsiteY28" fmla="*/ 1490369 h 3864489"/>
                <a:gd name="connsiteX29" fmla="*/ 1754878 w 3853281"/>
                <a:gd name="connsiteY29" fmla="*/ 1458242 h 3864489"/>
                <a:gd name="connsiteX30" fmla="*/ 1499707 w 3853281"/>
                <a:gd name="connsiteY30" fmla="*/ 1406763 h 3864489"/>
                <a:gd name="connsiteX31" fmla="*/ 1786772 w 3853281"/>
                <a:gd name="connsiteY31" fmla="*/ 1263070 h 3864489"/>
                <a:gd name="connsiteX32" fmla="*/ 2853882 w 3853281"/>
                <a:gd name="connsiteY32" fmla="*/ 1034076 h 3864489"/>
                <a:gd name="connsiteX33" fmla="*/ 3356534 w 3853281"/>
                <a:gd name="connsiteY33" fmla="*/ 893028 h 3864489"/>
                <a:gd name="connsiteX34" fmla="*/ 3853267 w 3853281"/>
                <a:gd name="connsiteY34" fmla="*/ 381113 h 3864489"/>
                <a:gd name="connsiteX35" fmla="*/ 3853236 w 3853281"/>
                <a:gd name="connsiteY35" fmla="*/ 381056 h 3864489"/>
                <a:gd name="connsiteX36" fmla="*/ 3177685 w 3853281"/>
                <a:gd name="connsiteY36" fmla="*/ 610056 h 3864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853281" h="3864489">
                  <a:moveTo>
                    <a:pt x="3177685" y="610056"/>
                  </a:moveTo>
                  <a:cubicBezTo>
                    <a:pt x="2863612" y="808553"/>
                    <a:pt x="2830904" y="1015569"/>
                    <a:pt x="2829229" y="1027767"/>
                  </a:cubicBezTo>
                  <a:cubicBezTo>
                    <a:pt x="2499073" y="1029920"/>
                    <a:pt x="2168949" y="1089610"/>
                    <a:pt x="1858773" y="1204809"/>
                  </a:cubicBezTo>
                  <a:cubicBezTo>
                    <a:pt x="1869642" y="1147984"/>
                    <a:pt x="1891191" y="1093181"/>
                    <a:pt x="1922556" y="1044498"/>
                  </a:cubicBezTo>
                  <a:cubicBezTo>
                    <a:pt x="1928205" y="1035726"/>
                    <a:pt x="1937732" y="1030191"/>
                    <a:pt x="1948154" y="1029820"/>
                  </a:cubicBezTo>
                  <a:cubicBezTo>
                    <a:pt x="2387319" y="1014171"/>
                    <a:pt x="2897420" y="226022"/>
                    <a:pt x="2928232" y="70"/>
                  </a:cubicBezTo>
                  <a:cubicBezTo>
                    <a:pt x="2928239" y="26"/>
                    <a:pt x="2928200" y="-5"/>
                    <a:pt x="2928163" y="1"/>
                  </a:cubicBezTo>
                  <a:cubicBezTo>
                    <a:pt x="2701103" y="32695"/>
                    <a:pt x="1903073" y="539806"/>
                    <a:pt x="1913967" y="991407"/>
                  </a:cubicBezTo>
                  <a:cubicBezTo>
                    <a:pt x="1914250" y="1003063"/>
                    <a:pt x="1910756" y="1014518"/>
                    <a:pt x="1903797" y="1023869"/>
                  </a:cubicBezTo>
                  <a:cubicBezTo>
                    <a:pt x="1860706" y="1081739"/>
                    <a:pt x="1831242" y="1149716"/>
                    <a:pt x="1817376" y="1220546"/>
                  </a:cubicBezTo>
                  <a:cubicBezTo>
                    <a:pt x="1803535" y="1225936"/>
                    <a:pt x="1789719" y="1231402"/>
                    <a:pt x="1775967" y="1237019"/>
                  </a:cubicBezTo>
                  <a:cubicBezTo>
                    <a:pt x="1431100" y="1377274"/>
                    <a:pt x="1114187" y="1586639"/>
                    <a:pt x="848664" y="1848875"/>
                  </a:cubicBezTo>
                  <a:cubicBezTo>
                    <a:pt x="687705" y="2007889"/>
                    <a:pt x="545743" y="2186311"/>
                    <a:pt x="426514" y="2378976"/>
                  </a:cubicBezTo>
                  <a:cubicBezTo>
                    <a:pt x="305629" y="2070482"/>
                    <a:pt x="390595" y="938210"/>
                    <a:pt x="366566" y="653134"/>
                  </a:cubicBezTo>
                  <a:cubicBezTo>
                    <a:pt x="366560" y="653078"/>
                    <a:pt x="366490" y="653059"/>
                    <a:pt x="366459" y="653103"/>
                  </a:cubicBezTo>
                  <a:cubicBezTo>
                    <a:pt x="235857" y="820945"/>
                    <a:pt x="36794" y="1739728"/>
                    <a:pt x="342246" y="2053914"/>
                  </a:cubicBezTo>
                  <a:cubicBezTo>
                    <a:pt x="351988" y="2063933"/>
                    <a:pt x="357769" y="2077119"/>
                    <a:pt x="358172" y="2091086"/>
                  </a:cubicBezTo>
                  <a:cubicBezTo>
                    <a:pt x="361264" y="2199560"/>
                    <a:pt x="359765" y="2314525"/>
                    <a:pt x="405608" y="2413295"/>
                  </a:cubicBezTo>
                  <a:cubicBezTo>
                    <a:pt x="336844" y="2527984"/>
                    <a:pt x="276045" y="2647515"/>
                    <a:pt x="224088" y="2770894"/>
                  </a:cubicBezTo>
                  <a:cubicBezTo>
                    <a:pt x="78399" y="3115508"/>
                    <a:pt x="2424" y="3489574"/>
                    <a:pt x="0" y="3864489"/>
                  </a:cubicBezTo>
                  <a:lnTo>
                    <a:pt x="94456" y="3864489"/>
                  </a:lnTo>
                  <a:cubicBezTo>
                    <a:pt x="89538" y="3501721"/>
                    <a:pt x="155714" y="3137277"/>
                    <a:pt x="290944" y="2798614"/>
                  </a:cubicBezTo>
                  <a:cubicBezTo>
                    <a:pt x="425677" y="2459831"/>
                    <a:pt x="628575" y="2147287"/>
                    <a:pt x="884230" y="1884428"/>
                  </a:cubicBezTo>
                  <a:cubicBezTo>
                    <a:pt x="1051821" y="1712172"/>
                    <a:pt x="1241993" y="1561350"/>
                    <a:pt x="1448499" y="1436857"/>
                  </a:cubicBezTo>
                  <a:cubicBezTo>
                    <a:pt x="1518139" y="1417928"/>
                    <a:pt x="1642141" y="1399962"/>
                    <a:pt x="1740432" y="1471138"/>
                  </a:cubicBezTo>
                  <a:cubicBezTo>
                    <a:pt x="1754286" y="1505067"/>
                    <a:pt x="1855612" y="1720207"/>
                    <a:pt x="2247473" y="1863081"/>
                  </a:cubicBezTo>
                  <a:cubicBezTo>
                    <a:pt x="2670977" y="2017492"/>
                    <a:pt x="3081868" y="1959017"/>
                    <a:pt x="3087416" y="1958224"/>
                  </a:cubicBezTo>
                  <a:cubicBezTo>
                    <a:pt x="3087466" y="1958218"/>
                    <a:pt x="3087466" y="1958211"/>
                    <a:pt x="3087435" y="1958173"/>
                  </a:cubicBezTo>
                  <a:cubicBezTo>
                    <a:pt x="3083701" y="1953986"/>
                    <a:pt x="2806868" y="1644780"/>
                    <a:pt x="2383364" y="1490369"/>
                  </a:cubicBezTo>
                  <a:cubicBezTo>
                    <a:pt x="2024217" y="1359428"/>
                    <a:pt x="1812678" y="1432065"/>
                    <a:pt x="1754878" y="1458242"/>
                  </a:cubicBezTo>
                  <a:cubicBezTo>
                    <a:pt x="1673053" y="1397078"/>
                    <a:pt x="1574309" y="1395145"/>
                    <a:pt x="1499707" y="1406763"/>
                  </a:cubicBezTo>
                  <a:cubicBezTo>
                    <a:pt x="1592469" y="1353477"/>
                    <a:pt x="1688324" y="1305411"/>
                    <a:pt x="1786772" y="1263070"/>
                  </a:cubicBezTo>
                  <a:cubicBezTo>
                    <a:pt x="2122042" y="1118312"/>
                    <a:pt x="2486788" y="1040581"/>
                    <a:pt x="2853882" y="1034076"/>
                  </a:cubicBezTo>
                  <a:cubicBezTo>
                    <a:pt x="2917256" y="1045216"/>
                    <a:pt x="3098845" y="1055896"/>
                    <a:pt x="3356534" y="893028"/>
                  </a:cubicBezTo>
                  <a:cubicBezTo>
                    <a:pt x="3677679" y="690060"/>
                    <a:pt x="3850509" y="385987"/>
                    <a:pt x="3853267" y="381113"/>
                  </a:cubicBezTo>
                  <a:cubicBezTo>
                    <a:pt x="3853293" y="381069"/>
                    <a:pt x="3853286" y="381056"/>
                    <a:pt x="3853236" y="381056"/>
                  </a:cubicBezTo>
                  <a:cubicBezTo>
                    <a:pt x="3847650" y="381472"/>
                    <a:pt x="3498830" y="407088"/>
                    <a:pt x="3177685" y="610056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</p:grpSp>
      <p:grpSp>
        <p:nvGrpSpPr>
          <p:cNvPr id="52" name="GRAPHIC TL" descr="An arch of leaves, pinecones, lights and bells">
            <a:extLst>
              <a:ext uri="{FF2B5EF4-FFF2-40B4-BE49-F238E27FC236}">
                <a16:creationId xmlns:a16="http://schemas.microsoft.com/office/drawing/2014/main" id="{D8C08CF1-030F-A2F0-E111-69FD4DAB2958}"/>
              </a:ext>
            </a:extLst>
          </p:cNvPr>
          <p:cNvGrpSpPr/>
          <p:nvPr/>
        </p:nvGrpSpPr>
        <p:grpSpPr>
          <a:xfrm rot="10800000" flipH="1">
            <a:off x="106681" y="-1"/>
            <a:ext cx="2528567" cy="2745386"/>
            <a:chOff x="500462" y="162453"/>
            <a:chExt cx="3896922" cy="4155926"/>
          </a:xfrm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4F9F88AD-0FE5-E2FD-DE85-9E34F93AB2C4}"/>
                </a:ext>
              </a:extLst>
            </p:cNvPr>
            <p:cNvSpPr/>
            <p:nvPr/>
          </p:nvSpPr>
          <p:spPr>
            <a:xfrm>
              <a:off x="615442" y="3373829"/>
              <a:ext cx="1487186" cy="941345"/>
            </a:xfrm>
            <a:custGeom>
              <a:avLst/>
              <a:gdLst>
                <a:gd name="connsiteX0" fmla="*/ 704607 w 1487186"/>
                <a:gd name="connsiteY0" fmla="*/ 129247 h 941345"/>
                <a:gd name="connsiteX1" fmla="*/ 259057 w 1487186"/>
                <a:gd name="connsiteY1" fmla="*/ 489548 h 941345"/>
                <a:gd name="connsiteX2" fmla="*/ 182736 w 1487186"/>
                <a:gd name="connsiteY2" fmla="*/ 563135 h 941345"/>
                <a:gd name="connsiteX3" fmla="*/ 100692 w 1487186"/>
                <a:gd name="connsiteY3" fmla="*/ 676760 h 941345"/>
                <a:gd name="connsiteX4" fmla="*/ 1 w 1487186"/>
                <a:gd name="connsiteY4" fmla="*/ 937157 h 941345"/>
                <a:gd name="connsiteX5" fmla="*/ 52 w 1487186"/>
                <a:gd name="connsiteY5" fmla="*/ 937232 h 941345"/>
                <a:gd name="connsiteX6" fmla="*/ 17822 w 1487186"/>
                <a:gd name="connsiteY6" fmla="*/ 941344 h 941345"/>
                <a:gd name="connsiteX7" fmla="*/ 17898 w 1487186"/>
                <a:gd name="connsiteY7" fmla="*/ 941300 h 941345"/>
                <a:gd name="connsiteX8" fmla="*/ 116403 w 1487186"/>
                <a:gd name="connsiteY8" fmla="*/ 685626 h 941345"/>
                <a:gd name="connsiteX9" fmla="*/ 196237 w 1487186"/>
                <a:gd name="connsiteY9" fmla="*/ 574848 h 941345"/>
                <a:gd name="connsiteX10" fmla="*/ 247036 w 1487186"/>
                <a:gd name="connsiteY10" fmla="*/ 523608 h 941345"/>
                <a:gd name="connsiteX11" fmla="*/ 847929 w 1487186"/>
                <a:gd name="connsiteY11" fmla="*/ 472445 h 941345"/>
                <a:gd name="connsiteX12" fmla="*/ 1487171 w 1487186"/>
                <a:gd name="connsiteY12" fmla="*/ 3986 h 941345"/>
                <a:gd name="connsiteX13" fmla="*/ 1487164 w 1487186"/>
                <a:gd name="connsiteY13" fmla="*/ 3973 h 941345"/>
                <a:gd name="connsiteX14" fmla="*/ 704607 w 1487186"/>
                <a:gd name="connsiteY14" fmla="*/ 129247 h 941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87186" h="941345">
                  <a:moveTo>
                    <a:pt x="704607" y="129247"/>
                  </a:moveTo>
                  <a:cubicBezTo>
                    <a:pt x="402530" y="255390"/>
                    <a:pt x="293376" y="420192"/>
                    <a:pt x="259057" y="489548"/>
                  </a:cubicBezTo>
                  <a:cubicBezTo>
                    <a:pt x="231891" y="512116"/>
                    <a:pt x="206275" y="536650"/>
                    <a:pt x="182736" y="563135"/>
                  </a:cubicBezTo>
                  <a:cubicBezTo>
                    <a:pt x="151635" y="598053"/>
                    <a:pt x="124192" y="636288"/>
                    <a:pt x="100692" y="676760"/>
                  </a:cubicBezTo>
                  <a:cubicBezTo>
                    <a:pt x="53539" y="757803"/>
                    <a:pt x="22394" y="846920"/>
                    <a:pt x="1" y="937157"/>
                  </a:cubicBezTo>
                  <a:cubicBezTo>
                    <a:pt x="-5" y="937188"/>
                    <a:pt x="14" y="937226"/>
                    <a:pt x="52" y="937232"/>
                  </a:cubicBezTo>
                  <a:lnTo>
                    <a:pt x="17822" y="941344"/>
                  </a:lnTo>
                  <a:cubicBezTo>
                    <a:pt x="17853" y="941351"/>
                    <a:pt x="17891" y="941332"/>
                    <a:pt x="17898" y="941300"/>
                  </a:cubicBezTo>
                  <a:cubicBezTo>
                    <a:pt x="39906" y="852209"/>
                    <a:pt x="70466" y="764724"/>
                    <a:pt x="116403" y="685626"/>
                  </a:cubicBezTo>
                  <a:cubicBezTo>
                    <a:pt x="139305" y="646112"/>
                    <a:pt x="165986" y="608877"/>
                    <a:pt x="196237" y="574848"/>
                  </a:cubicBezTo>
                  <a:cubicBezTo>
                    <a:pt x="212219" y="556838"/>
                    <a:pt x="229240" y="539798"/>
                    <a:pt x="247036" y="523608"/>
                  </a:cubicBezTo>
                  <a:cubicBezTo>
                    <a:pt x="268125" y="534018"/>
                    <a:pt x="476180" y="627680"/>
                    <a:pt x="847929" y="472445"/>
                  </a:cubicBezTo>
                  <a:cubicBezTo>
                    <a:pt x="1239072" y="309104"/>
                    <a:pt x="1485319" y="6265"/>
                    <a:pt x="1487171" y="3986"/>
                  </a:cubicBezTo>
                  <a:cubicBezTo>
                    <a:pt x="1487190" y="3960"/>
                    <a:pt x="1487196" y="3973"/>
                    <a:pt x="1487164" y="3973"/>
                  </a:cubicBezTo>
                  <a:cubicBezTo>
                    <a:pt x="1484236" y="3690"/>
                    <a:pt x="1095750" y="-34093"/>
                    <a:pt x="704607" y="129247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5550465-18A5-055B-DE6B-0CF7F442373D}"/>
                </a:ext>
              </a:extLst>
            </p:cNvPr>
            <p:cNvSpPr/>
            <p:nvPr/>
          </p:nvSpPr>
          <p:spPr>
            <a:xfrm>
              <a:off x="914755" y="2032556"/>
              <a:ext cx="1343704" cy="973261"/>
            </a:xfrm>
            <a:custGeom>
              <a:avLst/>
              <a:gdLst>
                <a:gd name="connsiteX0" fmla="*/ 1343704 w 1343704"/>
                <a:gd name="connsiteY0" fmla="*/ 76 h 973261"/>
                <a:gd name="connsiteX1" fmla="*/ 247206 w 1343704"/>
                <a:gd name="connsiteY1" fmla="*/ 899848 h 973261"/>
                <a:gd name="connsiteX2" fmla="*/ 214039 w 1343704"/>
                <a:gd name="connsiteY2" fmla="*/ 906441 h 973261"/>
                <a:gd name="connsiteX3" fmla="*/ 1682 w 1343704"/>
                <a:gd name="connsiteY3" fmla="*/ 971471 h 973261"/>
                <a:gd name="connsiteX4" fmla="*/ 813 w 1343704"/>
                <a:gd name="connsiteY4" fmla="*/ 952195 h 973261"/>
                <a:gd name="connsiteX5" fmla="*/ 121 w 1343704"/>
                <a:gd name="connsiteY5" fmla="*/ 932907 h 973261"/>
                <a:gd name="connsiteX6" fmla="*/ 195563 w 1343704"/>
                <a:gd name="connsiteY6" fmla="*/ 885553 h 973261"/>
                <a:gd name="connsiteX7" fmla="*/ 212975 w 1343704"/>
                <a:gd name="connsiteY7" fmla="*/ 861687 h 973261"/>
                <a:gd name="connsiteX8" fmla="*/ 1343641 w 1343704"/>
                <a:gd name="connsiteY8" fmla="*/ 1 h 973261"/>
                <a:gd name="connsiteX9" fmla="*/ 1343704 w 1343704"/>
                <a:gd name="connsiteY9" fmla="*/ 76 h 973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3704" h="973261">
                  <a:moveTo>
                    <a:pt x="1343704" y="76"/>
                  </a:moveTo>
                  <a:cubicBezTo>
                    <a:pt x="1286382" y="222244"/>
                    <a:pt x="694935" y="960281"/>
                    <a:pt x="247206" y="899848"/>
                  </a:cubicBezTo>
                  <a:cubicBezTo>
                    <a:pt x="235713" y="898298"/>
                    <a:pt x="224039" y="900572"/>
                    <a:pt x="214039" y="906441"/>
                  </a:cubicBezTo>
                  <a:cubicBezTo>
                    <a:pt x="149664" y="944204"/>
                    <a:pt x="76145" y="966345"/>
                    <a:pt x="1682" y="971471"/>
                  </a:cubicBezTo>
                  <a:cubicBezTo>
                    <a:pt x="1304" y="962875"/>
                    <a:pt x="2400" y="990727"/>
                    <a:pt x="813" y="952195"/>
                  </a:cubicBezTo>
                  <a:cubicBezTo>
                    <a:pt x="-711" y="913657"/>
                    <a:pt x="435" y="941509"/>
                    <a:pt x="121" y="932907"/>
                  </a:cubicBezTo>
                  <a:cubicBezTo>
                    <a:pt x="67688" y="931855"/>
                    <a:pt x="135036" y="915754"/>
                    <a:pt x="195563" y="885553"/>
                  </a:cubicBezTo>
                  <a:cubicBezTo>
                    <a:pt x="204908" y="880887"/>
                    <a:pt x="211463" y="872021"/>
                    <a:pt x="212975" y="861687"/>
                  </a:cubicBezTo>
                  <a:cubicBezTo>
                    <a:pt x="276525" y="426861"/>
                    <a:pt x="1115674" y="5939"/>
                    <a:pt x="1343641" y="1"/>
                  </a:cubicBezTo>
                  <a:cubicBezTo>
                    <a:pt x="1343685" y="-6"/>
                    <a:pt x="1343710" y="32"/>
                    <a:pt x="1343704" y="76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2199EA2-71E5-D678-9F6D-F002178E1374}"/>
                </a:ext>
              </a:extLst>
            </p:cNvPr>
            <p:cNvSpPr/>
            <p:nvPr/>
          </p:nvSpPr>
          <p:spPr>
            <a:xfrm>
              <a:off x="1809030" y="162453"/>
              <a:ext cx="469908" cy="1818461"/>
            </a:xfrm>
            <a:custGeom>
              <a:avLst/>
              <a:gdLst>
                <a:gd name="connsiteX0" fmla="*/ 465896 w 469908"/>
                <a:gd name="connsiteY0" fmla="*/ 1309412 h 1818461"/>
                <a:gd name="connsiteX1" fmla="*/ 465896 w 469908"/>
                <a:gd name="connsiteY1" fmla="*/ 116 h 1818461"/>
                <a:gd name="connsiteX2" fmla="*/ 465776 w 469908"/>
                <a:gd name="connsiteY2" fmla="*/ 84 h 1818461"/>
                <a:gd name="connsiteX3" fmla="*/ 267538 w 469908"/>
                <a:gd name="connsiteY3" fmla="*/ 821633 h 1818461"/>
                <a:gd name="connsiteX4" fmla="*/ 454662 w 469908"/>
                <a:gd name="connsiteY4" fmla="*/ 1425152 h 1818461"/>
                <a:gd name="connsiteX5" fmla="*/ 448497 w 469908"/>
                <a:gd name="connsiteY5" fmla="*/ 1472557 h 1818461"/>
                <a:gd name="connsiteX6" fmla="*/ 362441 w 469908"/>
                <a:gd name="connsiteY6" fmla="*/ 1651620 h 1818461"/>
                <a:gd name="connsiteX7" fmla="*/ 196538 w 469908"/>
                <a:gd name="connsiteY7" fmla="*/ 1762481 h 1818461"/>
                <a:gd name="connsiteX8" fmla="*/ 592 w 469908"/>
                <a:gd name="connsiteY8" fmla="*/ 1804608 h 1818461"/>
                <a:gd name="connsiteX9" fmla="*/ 0 w 469908"/>
                <a:gd name="connsiteY9" fmla="*/ 1805244 h 1818461"/>
                <a:gd name="connsiteX10" fmla="*/ 315 w 469908"/>
                <a:gd name="connsiteY10" fmla="*/ 1818462 h 1818461"/>
                <a:gd name="connsiteX11" fmla="*/ 201645 w 469908"/>
                <a:gd name="connsiteY11" fmla="*/ 1775201 h 1818461"/>
                <a:gd name="connsiteX12" fmla="*/ 372611 w 469908"/>
                <a:gd name="connsiteY12" fmla="*/ 1660619 h 1818461"/>
                <a:gd name="connsiteX13" fmla="*/ 461740 w 469908"/>
                <a:gd name="connsiteY13" fmla="*/ 1474956 h 1818461"/>
                <a:gd name="connsiteX14" fmla="*/ 465896 w 469908"/>
                <a:gd name="connsiteY14" fmla="*/ 1309412 h 1818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9908" h="1818461">
                  <a:moveTo>
                    <a:pt x="465896" y="1309412"/>
                  </a:moveTo>
                  <a:lnTo>
                    <a:pt x="465896" y="116"/>
                  </a:lnTo>
                  <a:cubicBezTo>
                    <a:pt x="465896" y="-23"/>
                    <a:pt x="465846" y="-42"/>
                    <a:pt x="465776" y="84"/>
                  </a:cubicBezTo>
                  <a:cubicBezTo>
                    <a:pt x="460342" y="10248"/>
                    <a:pt x="267538" y="374181"/>
                    <a:pt x="267538" y="821633"/>
                  </a:cubicBezTo>
                  <a:cubicBezTo>
                    <a:pt x="267538" y="1209943"/>
                    <a:pt x="412724" y="1383207"/>
                    <a:pt x="454662" y="1425152"/>
                  </a:cubicBezTo>
                  <a:cubicBezTo>
                    <a:pt x="453340" y="1441052"/>
                    <a:pt x="451350" y="1456877"/>
                    <a:pt x="448497" y="1472557"/>
                  </a:cubicBezTo>
                  <a:cubicBezTo>
                    <a:pt x="436671" y="1538947"/>
                    <a:pt x="407018" y="1601647"/>
                    <a:pt x="362441" y="1651620"/>
                  </a:cubicBezTo>
                  <a:cubicBezTo>
                    <a:pt x="317625" y="1701575"/>
                    <a:pt x="259081" y="1737872"/>
                    <a:pt x="196538" y="1762481"/>
                  </a:cubicBezTo>
                  <a:cubicBezTo>
                    <a:pt x="134197" y="1786819"/>
                    <a:pt x="66730" y="1801346"/>
                    <a:pt x="592" y="1804608"/>
                  </a:cubicBezTo>
                  <a:cubicBezTo>
                    <a:pt x="252" y="1804627"/>
                    <a:pt x="-6" y="1804904"/>
                    <a:pt x="0" y="1805244"/>
                  </a:cubicBezTo>
                  <a:lnTo>
                    <a:pt x="315" y="1818462"/>
                  </a:lnTo>
                  <a:cubicBezTo>
                    <a:pt x="69205" y="1815061"/>
                    <a:pt x="137339" y="1800263"/>
                    <a:pt x="201645" y="1775201"/>
                  </a:cubicBezTo>
                  <a:cubicBezTo>
                    <a:pt x="265687" y="1749943"/>
                    <a:pt x="326120" y="1712532"/>
                    <a:pt x="372611" y="1660619"/>
                  </a:cubicBezTo>
                  <a:cubicBezTo>
                    <a:pt x="418888" y="1608725"/>
                    <a:pt x="449631" y="1543380"/>
                    <a:pt x="461740" y="1474956"/>
                  </a:cubicBezTo>
                  <a:cubicBezTo>
                    <a:pt x="471626" y="1420284"/>
                    <a:pt x="471935" y="1364423"/>
                    <a:pt x="465896" y="1309412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69724B8-4B8A-0F3D-ED97-D1F68BEC3F9C}"/>
                </a:ext>
              </a:extLst>
            </p:cNvPr>
            <p:cNvSpPr/>
            <p:nvPr/>
          </p:nvSpPr>
          <p:spPr>
            <a:xfrm>
              <a:off x="500462" y="3109943"/>
              <a:ext cx="1771587" cy="1125313"/>
            </a:xfrm>
            <a:custGeom>
              <a:avLst/>
              <a:gdLst>
                <a:gd name="connsiteX0" fmla="*/ 344724 w 1771587"/>
                <a:gd name="connsiteY0" fmla="*/ 264137 h 1125313"/>
                <a:gd name="connsiteX1" fmla="*/ 1771530 w 1771587"/>
                <a:gd name="connsiteY1" fmla="*/ 125551 h 1125313"/>
                <a:gd name="connsiteX2" fmla="*/ 1771548 w 1771587"/>
                <a:gd name="connsiteY2" fmla="*/ 125432 h 1125313"/>
                <a:gd name="connsiteX3" fmla="*/ 934679 w 1771587"/>
                <a:gd name="connsiteY3" fmla="*/ 7544 h 1125313"/>
                <a:gd name="connsiteX4" fmla="*/ 363917 w 1771587"/>
                <a:gd name="connsiteY4" fmla="*/ 238597 h 1125313"/>
                <a:gd name="connsiteX5" fmla="*/ 49901 w 1771587"/>
                <a:gd name="connsiteY5" fmla="*/ 1125075 h 1125313"/>
                <a:gd name="connsiteX6" fmla="*/ 66053 w 1771587"/>
                <a:gd name="connsiteY6" fmla="*/ 1111152 h 1125313"/>
                <a:gd name="connsiteX7" fmla="*/ 344724 w 1771587"/>
                <a:gd name="connsiteY7" fmla="*/ 264137 h 112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71587" h="1125313">
                  <a:moveTo>
                    <a:pt x="344724" y="264137"/>
                  </a:moveTo>
                  <a:lnTo>
                    <a:pt x="1771530" y="125551"/>
                  </a:lnTo>
                  <a:cubicBezTo>
                    <a:pt x="1771593" y="125545"/>
                    <a:pt x="1771612" y="125457"/>
                    <a:pt x="1771548" y="125432"/>
                  </a:cubicBezTo>
                  <a:cubicBezTo>
                    <a:pt x="1760906" y="121005"/>
                    <a:pt x="1380040" y="-35717"/>
                    <a:pt x="934679" y="7544"/>
                  </a:cubicBezTo>
                  <a:cubicBezTo>
                    <a:pt x="580039" y="41989"/>
                    <a:pt x="417443" y="180600"/>
                    <a:pt x="363917" y="238597"/>
                  </a:cubicBezTo>
                  <a:cubicBezTo>
                    <a:pt x="-19651" y="346680"/>
                    <a:pt x="-52641" y="799087"/>
                    <a:pt x="49901" y="1125075"/>
                  </a:cubicBezTo>
                  <a:cubicBezTo>
                    <a:pt x="50537" y="1127096"/>
                    <a:pt x="67463" y="1115730"/>
                    <a:pt x="66053" y="1111152"/>
                  </a:cubicBezTo>
                  <a:cubicBezTo>
                    <a:pt x="-28315" y="805164"/>
                    <a:pt x="-199" y="379009"/>
                    <a:pt x="344724" y="264137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6A1AF7-27AE-B247-D1E1-C953D887E9BD}"/>
                </a:ext>
              </a:extLst>
            </p:cNvPr>
            <p:cNvSpPr/>
            <p:nvPr/>
          </p:nvSpPr>
          <p:spPr>
            <a:xfrm>
              <a:off x="544104" y="453889"/>
              <a:ext cx="3853281" cy="3864489"/>
            </a:xfrm>
            <a:custGeom>
              <a:avLst/>
              <a:gdLst>
                <a:gd name="connsiteX0" fmla="*/ 3177685 w 3853281"/>
                <a:gd name="connsiteY0" fmla="*/ 610056 h 3864489"/>
                <a:gd name="connsiteX1" fmla="*/ 2829229 w 3853281"/>
                <a:gd name="connsiteY1" fmla="*/ 1027767 h 3864489"/>
                <a:gd name="connsiteX2" fmla="*/ 1858773 w 3853281"/>
                <a:gd name="connsiteY2" fmla="*/ 1204809 h 3864489"/>
                <a:gd name="connsiteX3" fmla="*/ 1922556 w 3853281"/>
                <a:gd name="connsiteY3" fmla="*/ 1044498 h 3864489"/>
                <a:gd name="connsiteX4" fmla="*/ 1948154 w 3853281"/>
                <a:gd name="connsiteY4" fmla="*/ 1029820 h 3864489"/>
                <a:gd name="connsiteX5" fmla="*/ 2928232 w 3853281"/>
                <a:gd name="connsiteY5" fmla="*/ 70 h 3864489"/>
                <a:gd name="connsiteX6" fmla="*/ 2928163 w 3853281"/>
                <a:gd name="connsiteY6" fmla="*/ 1 h 3864489"/>
                <a:gd name="connsiteX7" fmla="*/ 1913967 w 3853281"/>
                <a:gd name="connsiteY7" fmla="*/ 991407 h 3864489"/>
                <a:gd name="connsiteX8" fmla="*/ 1903797 w 3853281"/>
                <a:gd name="connsiteY8" fmla="*/ 1023869 h 3864489"/>
                <a:gd name="connsiteX9" fmla="*/ 1817376 w 3853281"/>
                <a:gd name="connsiteY9" fmla="*/ 1220546 h 3864489"/>
                <a:gd name="connsiteX10" fmla="*/ 1775967 w 3853281"/>
                <a:gd name="connsiteY10" fmla="*/ 1237019 h 3864489"/>
                <a:gd name="connsiteX11" fmla="*/ 848664 w 3853281"/>
                <a:gd name="connsiteY11" fmla="*/ 1848875 h 3864489"/>
                <a:gd name="connsiteX12" fmla="*/ 426514 w 3853281"/>
                <a:gd name="connsiteY12" fmla="*/ 2378976 h 3864489"/>
                <a:gd name="connsiteX13" fmla="*/ 366566 w 3853281"/>
                <a:gd name="connsiteY13" fmla="*/ 653134 h 3864489"/>
                <a:gd name="connsiteX14" fmla="*/ 366459 w 3853281"/>
                <a:gd name="connsiteY14" fmla="*/ 653103 h 3864489"/>
                <a:gd name="connsiteX15" fmla="*/ 342246 w 3853281"/>
                <a:gd name="connsiteY15" fmla="*/ 2053914 h 3864489"/>
                <a:gd name="connsiteX16" fmla="*/ 358172 w 3853281"/>
                <a:gd name="connsiteY16" fmla="*/ 2091086 h 3864489"/>
                <a:gd name="connsiteX17" fmla="*/ 405608 w 3853281"/>
                <a:gd name="connsiteY17" fmla="*/ 2413295 h 3864489"/>
                <a:gd name="connsiteX18" fmla="*/ 224088 w 3853281"/>
                <a:gd name="connsiteY18" fmla="*/ 2770894 h 3864489"/>
                <a:gd name="connsiteX19" fmla="*/ 0 w 3853281"/>
                <a:gd name="connsiteY19" fmla="*/ 3864489 h 3864489"/>
                <a:gd name="connsiteX20" fmla="*/ 94456 w 3853281"/>
                <a:gd name="connsiteY20" fmla="*/ 3864489 h 3864489"/>
                <a:gd name="connsiteX21" fmla="*/ 290944 w 3853281"/>
                <a:gd name="connsiteY21" fmla="*/ 2798614 h 3864489"/>
                <a:gd name="connsiteX22" fmla="*/ 884230 w 3853281"/>
                <a:gd name="connsiteY22" fmla="*/ 1884428 h 3864489"/>
                <a:gd name="connsiteX23" fmla="*/ 1448499 w 3853281"/>
                <a:gd name="connsiteY23" fmla="*/ 1436857 h 3864489"/>
                <a:gd name="connsiteX24" fmla="*/ 1740432 w 3853281"/>
                <a:gd name="connsiteY24" fmla="*/ 1471138 h 3864489"/>
                <a:gd name="connsiteX25" fmla="*/ 2247473 w 3853281"/>
                <a:gd name="connsiteY25" fmla="*/ 1863081 h 3864489"/>
                <a:gd name="connsiteX26" fmla="*/ 3087416 w 3853281"/>
                <a:gd name="connsiteY26" fmla="*/ 1958224 h 3864489"/>
                <a:gd name="connsiteX27" fmla="*/ 3087435 w 3853281"/>
                <a:gd name="connsiteY27" fmla="*/ 1958173 h 3864489"/>
                <a:gd name="connsiteX28" fmla="*/ 2383364 w 3853281"/>
                <a:gd name="connsiteY28" fmla="*/ 1490369 h 3864489"/>
                <a:gd name="connsiteX29" fmla="*/ 1754878 w 3853281"/>
                <a:gd name="connsiteY29" fmla="*/ 1458242 h 3864489"/>
                <a:gd name="connsiteX30" fmla="*/ 1499707 w 3853281"/>
                <a:gd name="connsiteY30" fmla="*/ 1406763 h 3864489"/>
                <a:gd name="connsiteX31" fmla="*/ 1786772 w 3853281"/>
                <a:gd name="connsiteY31" fmla="*/ 1263070 h 3864489"/>
                <a:gd name="connsiteX32" fmla="*/ 2853882 w 3853281"/>
                <a:gd name="connsiteY32" fmla="*/ 1034076 h 3864489"/>
                <a:gd name="connsiteX33" fmla="*/ 3356534 w 3853281"/>
                <a:gd name="connsiteY33" fmla="*/ 893028 h 3864489"/>
                <a:gd name="connsiteX34" fmla="*/ 3853267 w 3853281"/>
                <a:gd name="connsiteY34" fmla="*/ 381113 h 3864489"/>
                <a:gd name="connsiteX35" fmla="*/ 3853236 w 3853281"/>
                <a:gd name="connsiteY35" fmla="*/ 381056 h 3864489"/>
                <a:gd name="connsiteX36" fmla="*/ 3177685 w 3853281"/>
                <a:gd name="connsiteY36" fmla="*/ 610056 h 3864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853281" h="3864489">
                  <a:moveTo>
                    <a:pt x="3177685" y="610056"/>
                  </a:moveTo>
                  <a:cubicBezTo>
                    <a:pt x="2863612" y="808553"/>
                    <a:pt x="2830904" y="1015569"/>
                    <a:pt x="2829229" y="1027767"/>
                  </a:cubicBezTo>
                  <a:cubicBezTo>
                    <a:pt x="2499073" y="1029920"/>
                    <a:pt x="2168949" y="1089610"/>
                    <a:pt x="1858773" y="1204809"/>
                  </a:cubicBezTo>
                  <a:cubicBezTo>
                    <a:pt x="1869642" y="1147984"/>
                    <a:pt x="1891191" y="1093181"/>
                    <a:pt x="1922556" y="1044498"/>
                  </a:cubicBezTo>
                  <a:cubicBezTo>
                    <a:pt x="1928205" y="1035726"/>
                    <a:pt x="1937732" y="1030191"/>
                    <a:pt x="1948154" y="1029820"/>
                  </a:cubicBezTo>
                  <a:cubicBezTo>
                    <a:pt x="2387319" y="1014171"/>
                    <a:pt x="2897420" y="226022"/>
                    <a:pt x="2928232" y="70"/>
                  </a:cubicBezTo>
                  <a:cubicBezTo>
                    <a:pt x="2928239" y="26"/>
                    <a:pt x="2928200" y="-5"/>
                    <a:pt x="2928163" y="1"/>
                  </a:cubicBezTo>
                  <a:cubicBezTo>
                    <a:pt x="2701103" y="32695"/>
                    <a:pt x="1903073" y="539806"/>
                    <a:pt x="1913967" y="991407"/>
                  </a:cubicBezTo>
                  <a:cubicBezTo>
                    <a:pt x="1914250" y="1003063"/>
                    <a:pt x="1910756" y="1014518"/>
                    <a:pt x="1903797" y="1023869"/>
                  </a:cubicBezTo>
                  <a:cubicBezTo>
                    <a:pt x="1860706" y="1081739"/>
                    <a:pt x="1831242" y="1149716"/>
                    <a:pt x="1817376" y="1220546"/>
                  </a:cubicBezTo>
                  <a:cubicBezTo>
                    <a:pt x="1803535" y="1225936"/>
                    <a:pt x="1789719" y="1231402"/>
                    <a:pt x="1775967" y="1237019"/>
                  </a:cubicBezTo>
                  <a:cubicBezTo>
                    <a:pt x="1431100" y="1377274"/>
                    <a:pt x="1114187" y="1586639"/>
                    <a:pt x="848664" y="1848875"/>
                  </a:cubicBezTo>
                  <a:cubicBezTo>
                    <a:pt x="687705" y="2007889"/>
                    <a:pt x="545743" y="2186311"/>
                    <a:pt x="426514" y="2378976"/>
                  </a:cubicBezTo>
                  <a:cubicBezTo>
                    <a:pt x="305629" y="2070482"/>
                    <a:pt x="390595" y="938210"/>
                    <a:pt x="366566" y="653134"/>
                  </a:cubicBezTo>
                  <a:cubicBezTo>
                    <a:pt x="366560" y="653078"/>
                    <a:pt x="366490" y="653059"/>
                    <a:pt x="366459" y="653103"/>
                  </a:cubicBezTo>
                  <a:cubicBezTo>
                    <a:pt x="235857" y="820945"/>
                    <a:pt x="36794" y="1739728"/>
                    <a:pt x="342246" y="2053914"/>
                  </a:cubicBezTo>
                  <a:cubicBezTo>
                    <a:pt x="351988" y="2063933"/>
                    <a:pt x="357769" y="2077119"/>
                    <a:pt x="358172" y="2091086"/>
                  </a:cubicBezTo>
                  <a:cubicBezTo>
                    <a:pt x="361264" y="2199560"/>
                    <a:pt x="359765" y="2314525"/>
                    <a:pt x="405608" y="2413295"/>
                  </a:cubicBezTo>
                  <a:cubicBezTo>
                    <a:pt x="336844" y="2527984"/>
                    <a:pt x="276045" y="2647515"/>
                    <a:pt x="224088" y="2770894"/>
                  </a:cubicBezTo>
                  <a:cubicBezTo>
                    <a:pt x="78399" y="3115508"/>
                    <a:pt x="2424" y="3489574"/>
                    <a:pt x="0" y="3864489"/>
                  </a:cubicBezTo>
                  <a:lnTo>
                    <a:pt x="94456" y="3864489"/>
                  </a:lnTo>
                  <a:cubicBezTo>
                    <a:pt x="89538" y="3501721"/>
                    <a:pt x="155714" y="3137277"/>
                    <a:pt x="290944" y="2798614"/>
                  </a:cubicBezTo>
                  <a:cubicBezTo>
                    <a:pt x="425677" y="2459831"/>
                    <a:pt x="628575" y="2147287"/>
                    <a:pt x="884230" y="1884428"/>
                  </a:cubicBezTo>
                  <a:cubicBezTo>
                    <a:pt x="1051821" y="1712172"/>
                    <a:pt x="1241993" y="1561350"/>
                    <a:pt x="1448499" y="1436857"/>
                  </a:cubicBezTo>
                  <a:cubicBezTo>
                    <a:pt x="1518139" y="1417928"/>
                    <a:pt x="1642141" y="1399962"/>
                    <a:pt x="1740432" y="1471138"/>
                  </a:cubicBezTo>
                  <a:cubicBezTo>
                    <a:pt x="1754286" y="1505067"/>
                    <a:pt x="1855612" y="1720207"/>
                    <a:pt x="2247473" y="1863081"/>
                  </a:cubicBezTo>
                  <a:cubicBezTo>
                    <a:pt x="2670977" y="2017492"/>
                    <a:pt x="3081868" y="1959017"/>
                    <a:pt x="3087416" y="1958224"/>
                  </a:cubicBezTo>
                  <a:cubicBezTo>
                    <a:pt x="3087466" y="1958218"/>
                    <a:pt x="3087466" y="1958211"/>
                    <a:pt x="3087435" y="1958173"/>
                  </a:cubicBezTo>
                  <a:cubicBezTo>
                    <a:pt x="3083701" y="1953986"/>
                    <a:pt x="2806868" y="1644780"/>
                    <a:pt x="2383364" y="1490369"/>
                  </a:cubicBezTo>
                  <a:cubicBezTo>
                    <a:pt x="2024217" y="1359428"/>
                    <a:pt x="1812678" y="1432065"/>
                    <a:pt x="1754878" y="1458242"/>
                  </a:cubicBezTo>
                  <a:cubicBezTo>
                    <a:pt x="1673053" y="1397078"/>
                    <a:pt x="1574309" y="1395145"/>
                    <a:pt x="1499707" y="1406763"/>
                  </a:cubicBezTo>
                  <a:cubicBezTo>
                    <a:pt x="1592469" y="1353477"/>
                    <a:pt x="1688324" y="1305411"/>
                    <a:pt x="1786772" y="1263070"/>
                  </a:cubicBezTo>
                  <a:cubicBezTo>
                    <a:pt x="2122042" y="1118312"/>
                    <a:pt x="2486788" y="1040581"/>
                    <a:pt x="2853882" y="1034076"/>
                  </a:cubicBezTo>
                  <a:cubicBezTo>
                    <a:pt x="2917256" y="1045216"/>
                    <a:pt x="3098845" y="1055896"/>
                    <a:pt x="3356534" y="893028"/>
                  </a:cubicBezTo>
                  <a:cubicBezTo>
                    <a:pt x="3677679" y="690060"/>
                    <a:pt x="3850509" y="385987"/>
                    <a:pt x="3853267" y="381113"/>
                  </a:cubicBezTo>
                  <a:cubicBezTo>
                    <a:pt x="3853293" y="381069"/>
                    <a:pt x="3853286" y="381056"/>
                    <a:pt x="3853236" y="381056"/>
                  </a:cubicBezTo>
                  <a:cubicBezTo>
                    <a:pt x="3847650" y="381472"/>
                    <a:pt x="3498830" y="407088"/>
                    <a:pt x="3177685" y="610056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</p:grpSp>
      <p:grpSp>
        <p:nvGrpSpPr>
          <p:cNvPr id="61" name="GROUP: Company">
            <a:extLst>
              <a:ext uri="{FF2B5EF4-FFF2-40B4-BE49-F238E27FC236}">
                <a16:creationId xmlns:a16="http://schemas.microsoft.com/office/drawing/2014/main" id="{89645804-E718-DCA2-4056-ABEF3FB0B2E4}"/>
              </a:ext>
            </a:extLst>
          </p:cNvPr>
          <p:cNvGrpSpPr/>
          <p:nvPr/>
        </p:nvGrpSpPr>
        <p:grpSpPr>
          <a:xfrm>
            <a:off x="5212080" y="533400"/>
            <a:ext cx="990600" cy="670560"/>
            <a:chOff x="5273039" y="472441"/>
            <a:chExt cx="900000" cy="720000"/>
          </a:xfrm>
        </p:grpSpPr>
        <p:sp>
          <p:nvSpPr>
            <p:cNvPr id="62" name="GRAPHIC: Logo">
              <a:extLst>
                <a:ext uri="{FF2B5EF4-FFF2-40B4-BE49-F238E27FC236}">
                  <a16:creationId xmlns:a16="http://schemas.microsoft.com/office/drawing/2014/main" id="{9681F5CE-242A-C8C5-0DCF-6E47A7CFD3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80536" y="700921"/>
              <a:ext cx="414672" cy="270580"/>
            </a:xfrm>
            <a:custGeom>
              <a:avLst/>
              <a:gdLst>
                <a:gd name="connsiteX0" fmla="*/ 1928784 w 1928783"/>
                <a:gd name="connsiteY0" fmla="*/ 0 h 1983438"/>
                <a:gd name="connsiteX1" fmla="*/ 0 w 1928783"/>
                <a:gd name="connsiteY1" fmla="*/ 0 h 1983438"/>
                <a:gd name="connsiteX2" fmla="*/ 0 w 1928783"/>
                <a:gd name="connsiteY2" fmla="*/ 164163 h 1983438"/>
                <a:gd name="connsiteX3" fmla="*/ 132998 w 1928783"/>
                <a:gd name="connsiteY3" fmla="*/ 164163 h 1983438"/>
                <a:gd name="connsiteX4" fmla="*/ 392897 w 1928783"/>
                <a:gd name="connsiteY4" fmla="*/ 1983439 h 1983438"/>
                <a:gd name="connsiteX5" fmla="*/ 1526372 w 1928783"/>
                <a:gd name="connsiteY5" fmla="*/ 1983439 h 1983438"/>
                <a:gd name="connsiteX6" fmla="*/ 1794929 w 1928783"/>
                <a:gd name="connsiteY6" fmla="*/ 164163 h 1983438"/>
                <a:gd name="connsiteX7" fmla="*/ 1928784 w 1928783"/>
                <a:gd name="connsiteY7" fmla="*/ 164163 h 1983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28783" h="1983438">
                  <a:moveTo>
                    <a:pt x="1928784" y="0"/>
                  </a:moveTo>
                  <a:lnTo>
                    <a:pt x="0" y="0"/>
                  </a:lnTo>
                  <a:lnTo>
                    <a:pt x="0" y="164163"/>
                  </a:lnTo>
                  <a:lnTo>
                    <a:pt x="132998" y="164163"/>
                  </a:lnTo>
                  <a:lnTo>
                    <a:pt x="392897" y="1983439"/>
                  </a:lnTo>
                  <a:lnTo>
                    <a:pt x="1526372" y="1983439"/>
                  </a:lnTo>
                  <a:lnTo>
                    <a:pt x="1794929" y="164163"/>
                  </a:lnTo>
                  <a:lnTo>
                    <a:pt x="1928784" y="164163"/>
                  </a:lnTo>
                  <a:close/>
                </a:path>
              </a:pathLst>
            </a:custGeom>
            <a:noFill/>
            <a:ln w="19050" cap="flat">
              <a:solidFill>
                <a:srgbClr val="A77C6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63" name="TXT: Company Name">
              <a:extLst>
                <a:ext uri="{FF2B5EF4-FFF2-40B4-BE49-F238E27FC236}">
                  <a16:creationId xmlns:a16="http://schemas.microsoft.com/office/drawing/2014/main" id="{4E296D1F-9E7F-B673-DE42-352AAD4D26EB}"/>
                </a:ext>
              </a:extLst>
            </p:cNvPr>
            <p:cNvSpPr txBox="1"/>
            <p:nvPr/>
          </p:nvSpPr>
          <p:spPr>
            <a:xfrm>
              <a:off x="5273039" y="472441"/>
              <a:ext cx="900000" cy="720000"/>
            </a:xfrm>
            <a:prstGeom prst="rect">
              <a:avLst/>
            </a:prstGeom>
            <a:noFill/>
          </p:spPr>
          <p:txBody>
            <a:bodyPr wrap="none" rtlCol="0" anchor="ctr">
              <a:prstTxWarp prst="textCircle">
                <a:avLst/>
              </a:prstTxWarp>
              <a:spAutoFit/>
            </a:bodyPr>
            <a:lstStyle/>
            <a:p>
              <a:pPr algn="ctr"/>
              <a:r>
                <a:rPr lang="en-IN" spc="450" dirty="0">
                  <a:solidFill>
                    <a:srgbClr val="697081"/>
                  </a:solidFill>
                  <a:latin typeface="Cormorant Unicase SemiBold" pitchFamily="2" charset="0"/>
                  <a:ea typeface="Cormorant Unicase SemiBold" pitchFamily="2" charset="0"/>
                </a:rPr>
                <a:t>pottery inspires </a:t>
              </a:r>
            </a:p>
          </p:txBody>
        </p:sp>
      </p:grpSp>
      <p:grpSp>
        <p:nvGrpSpPr>
          <p:cNvPr id="64" name="GROUP: 60% Off">
            <a:extLst>
              <a:ext uri="{FF2B5EF4-FFF2-40B4-BE49-F238E27FC236}">
                <a16:creationId xmlns:a16="http://schemas.microsoft.com/office/drawing/2014/main" id="{B41F600B-7B20-8D73-C62E-20EDBF8F3599}"/>
              </a:ext>
            </a:extLst>
          </p:cNvPr>
          <p:cNvGrpSpPr/>
          <p:nvPr/>
        </p:nvGrpSpPr>
        <p:grpSpPr>
          <a:xfrm>
            <a:off x="4482811" y="2999772"/>
            <a:ext cx="1143911" cy="840995"/>
            <a:chOff x="431800" y="485659"/>
            <a:chExt cx="1295400" cy="1008000"/>
          </a:xfrm>
        </p:grpSpPr>
        <p:sp>
          <p:nvSpPr>
            <p:cNvPr id="65" name="SHAPE: 60% Off BG">
              <a:extLst>
                <a:ext uri="{FF2B5EF4-FFF2-40B4-BE49-F238E27FC236}">
                  <a16:creationId xmlns:a16="http://schemas.microsoft.com/office/drawing/2014/main" id="{22CF0ACC-AAD2-E612-5B44-29A132F695A8}"/>
                </a:ext>
              </a:extLst>
            </p:cNvPr>
            <p:cNvSpPr/>
            <p:nvPr/>
          </p:nvSpPr>
          <p:spPr>
            <a:xfrm>
              <a:off x="431800" y="485659"/>
              <a:ext cx="1295400" cy="100800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rgbClr val="5C2A08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>
                <a:lnSpc>
                  <a:spcPts val="1347"/>
                </a:lnSpc>
              </a:pPr>
              <a:endParaRPr lang="en-IN" sz="1571" b="1" spc="-84" dirty="0">
                <a:solidFill>
                  <a:srgbClr val="6F7688"/>
                </a:solidFill>
                <a:latin typeface="Unica One" panose="02000506000000020004" pitchFamily="2" charset="0"/>
              </a:endParaRPr>
            </a:p>
          </p:txBody>
        </p:sp>
        <p:sp>
          <p:nvSpPr>
            <p:cNvPr id="66" name="TXT: 60% Off">
              <a:extLst>
                <a:ext uri="{FF2B5EF4-FFF2-40B4-BE49-F238E27FC236}">
                  <a16:creationId xmlns:a16="http://schemas.microsoft.com/office/drawing/2014/main" id="{57AB5D49-08D8-55D9-0810-E72E759BBD0A}"/>
                </a:ext>
              </a:extLst>
            </p:cNvPr>
            <p:cNvSpPr txBox="1"/>
            <p:nvPr/>
          </p:nvSpPr>
          <p:spPr>
            <a:xfrm>
              <a:off x="644558" y="698500"/>
              <a:ext cx="869887" cy="717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IN" sz="2800" dirty="0">
                  <a:solidFill>
                    <a:schemeClr val="accent2">
                      <a:lumMod val="50000"/>
                    </a:schemeClr>
                  </a:solidFill>
                  <a:latin typeface="Cormorant Unicase SemiBold" pitchFamily="2" charset="0"/>
                  <a:ea typeface="Cormorant Unicase SemiBold" pitchFamily="2" charset="0"/>
                </a:rPr>
                <a:t>60%</a:t>
              </a:r>
            </a:p>
            <a:p>
              <a:pPr algn="ctr">
                <a:lnSpc>
                  <a:spcPts val="1800"/>
                </a:lnSpc>
              </a:pPr>
              <a:r>
                <a:rPr lang="en-IN" sz="2800" dirty="0">
                  <a:solidFill>
                    <a:schemeClr val="accent2">
                      <a:lumMod val="50000"/>
                    </a:schemeClr>
                  </a:solidFill>
                  <a:latin typeface="Cormorant Unicase SemiBold" pitchFamily="2" charset="0"/>
                  <a:ea typeface="Cormorant Unicase SemiBold" pitchFamily="2" charset="0"/>
                </a:rPr>
                <a:t>off</a:t>
              </a:r>
            </a:p>
          </p:txBody>
        </p:sp>
      </p:grpSp>
      <p:sp>
        <p:nvSpPr>
          <p:cNvPr id="2" name="TXT: Address + Date">
            <a:extLst>
              <a:ext uri="{FF2B5EF4-FFF2-40B4-BE49-F238E27FC236}">
                <a16:creationId xmlns:a16="http://schemas.microsoft.com/office/drawing/2014/main" id="{6DDFD68F-AFBB-53E8-83E5-D1AC53AFECCD}"/>
              </a:ext>
            </a:extLst>
          </p:cNvPr>
          <p:cNvSpPr txBox="1"/>
          <p:nvPr/>
        </p:nvSpPr>
        <p:spPr>
          <a:xfrm>
            <a:off x="121920" y="5472831"/>
            <a:ext cx="40825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000" spc="180" dirty="0">
                <a:solidFill>
                  <a:srgbClr val="5C2A08"/>
                </a:solidFill>
                <a:latin typeface="Cormorant SC SemiBold" pitchFamily="2" charset="0"/>
                <a:ea typeface="Cormorant SC SemiBold" pitchFamily="2" charset="0"/>
              </a:rPr>
              <a:t>143 avenue plaza basement</a:t>
            </a:r>
          </a:p>
          <a:p>
            <a:pPr algn="r"/>
            <a:r>
              <a:rPr lang="en-IN" sz="2000" spc="180" dirty="0">
                <a:solidFill>
                  <a:srgbClr val="5C2A08"/>
                </a:solidFill>
                <a:latin typeface="Cormorant SC SemiBold" pitchFamily="2" charset="0"/>
                <a:ea typeface="Cormorant SC SemiBold" pitchFamily="2" charset="0"/>
              </a:rPr>
              <a:t>12-18 July 2026</a:t>
            </a:r>
          </a:p>
        </p:txBody>
      </p:sp>
      <p:sp>
        <p:nvSpPr>
          <p:cNvPr id="3" name="TXT: Clearance Sale">
            <a:extLst>
              <a:ext uri="{FF2B5EF4-FFF2-40B4-BE49-F238E27FC236}">
                <a16:creationId xmlns:a16="http://schemas.microsoft.com/office/drawing/2014/main" id="{6E535136-9B65-C4A0-2F94-B012FBD38FC4}"/>
              </a:ext>
            </a:extLst>
          </p:cNvPr>
          <p:cNvSpPr txBox="1"/>
          <p:nvPr/>
        </p:nvSpPr>
        <p:spPr>
          <a:xfrm>
            <a:off x="161040" y="887694"/>
            <a:ext cx="3393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spc="100" dirty="0">
                <a:solidFill>
                  <a:srgbClr val="5C2A08"/>
                </a:solidFill>
                <a:latin typeface="Cormorant Unicase SemiBold" pitchFamily="2" charset="0"/>
                <a:ea typeface="Cormorant Unicase SemiBold" pitchFamily="2" charset="0"/>
              </a:rPr>
              <a:t>clearance sale</a:t>
            </a:r>
          </a:p>
        </p:txBody>
      </p:sp>
      <p:sp>
        <p:nvSpPr>
          <p:cNvPr id="60" name="TXT: Web Address">
            <a:extLst>
              <a:ext uri="{FF2B5EF4-FFF2-40B4-BE49-F238E27FC236}">
                <a16:creationId xmlns:a16="http://schemas.microsoft.com/office/drawing/2014/main" id="{FC78EE8A-D5C0-86BC-39CA-A6AA6FD3843E}"/>
              </a:ext>
            </a:extLst>
          </p:cNvPr>
          <p:cNvSpPr txBox="1"/>
          <p:nvPr/>
        </p:nvSpPr>
        <p:spPr>
          <a:xfrm>
            <a:off x="179183" y="287863"/>
            <a:ext cx="3751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pc="300" dirty="0">
                <a:solidFill>
                  <a:srgbClr val="5C2A08"/>
                </a:solidFill>
                <a:latin typeface="Cormorant Unicase SemiBold" pitchFamily="2" charset="0"/>
                <a:ea typeface="Cormorant Unicase SemiBold" pitchFamily="2" charset="0"/>
              </a:rPr>
              <a:t>www.potteryinspires.shop</a:t>
            </a:r>
          </a:p>
        </p:txBody>
      </p:sp>
    </p:spTree>
    <p:extLst>
      <p:ext uri="{BB962C8B-B14F-4D97-AF65-F5344CB8AC3E}">
        <p14:creationId xmlns:p14="http://schemas.microsoft.com/office/powerpoint/2010/main" val="425726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28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 5">
            <a:extLst>
              <a:ext uri="{FF2B5EF4-FFF2-40B4-BE49-F238E27FC236}">
                <a16:creationId xmlns:a16="http://schemas.microsoft.com/office/drawing/2014/main" id="{636923DA-107E-4126-4651-0EF0E58B4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0" y="1440269"/>
            <a:ext cx="5488042" cy="3960000"/>
          </a:xfrm>
          <a:prstGeom prst="rect">
            <a:avLst/>
          </a:prstGeom>
        </p:spPr>
      </p:pic>
      <p:pic>
        <p:nvPicPr>
          <p:cNvPr id="78" name="PIC 4">
            <a:extLst>
              <a:ext uri="{FF2B5EF4-FFF2-40B4-BE49-F238E27FC236}">
                <a16:creationId xmlns:a16="http://schemas.microsoft.com/office/drawing/2014/main" id="{11172726-B4A3-C2EC-30AD-8769990D0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0" y="1440269"/>
            <a:ext cx="5942517" cy="3960000"/>
          </a:xfrm>
          <a:prstGeom prst="rect">
            <a:avLst/>
          </a:prstGeom>
        </p:spPr>
      </p:pic>
      <p:sp>
        <p:nvSpPr>
          <p:cNvPr id="45" name="SHAPE: Cutout BG">
            <a:extLst>
              <a:ext uri="{FF2B5EF4-FFF2-40B4-BE49-F238E27FC236}">
                <a16:creationId xmlns:a16="http://schemas.microsoft.com/office/drawing/2014/main" id="{930A0D3F-7117-4B51-8528-E4A26C5E2972}"/>
              </a:ext>
            </a:extLst>
          </p:cNvPr>
          <p:cNvSpPr/>
          <p:nvPr/>
        </p:nvSpPr>
        <p:spPr>
          <a:xfrm flipH="1">
            <a:off x="0" y="0"/>
            <a:ext cx="6840538" cy="6840538"/>
          </a:xfrm>
          <a:custGeom>
            <a:avLst/>
            <a:gdLst>
              <a:gd name="connsiteX0" fmla="*/ 6840538 w 6840538"/>
              <a:gd name="connsiteY0" fmla="*/ 0 h 6840538"/>
              <a:gd name="connsiteX1" fmla="*/ 1171258 w 6840538"/>
              <a:gd name="connsiteY1" fmla="*/ 0 h 6840538"/>
              <a:gd name="connsiteX2" fmla="*/ 744538 w 6840538"/>
              <a:gd name="connsiteY2" fmla="*/ 0 h 6840538"/>
              <a:gd name="connsiteX3" fmla="*/ 0 w 6840538"/>
              <a:gd name="connsiteY3" fmla="*/ 0 h 6840538"/>
              <a:gd name="connsiteX4" fmla="*/ 0 w 6840538"/>
              <a:gd name="connsiteY4" fmla="*/ 6840538 h 6840538"/>
              <a:gd name="connsiteX5" fmla="*/ 744538 w 6840538"/>
              <a:gd name="connsiteY5" fmla="*/ 6840538 h 6840538"/>
              <a:gd name="connsiteX6" fmla="*/ 1171258 w 6840538"/>
              <a:gd name="connsiteY6" fmla="*/ 6840538 h 6840538"/>
              <a:gd name="connsiteX7" fmla="*/ 6840538 w 6840538"/>
              <a:gd name="connsiteY7" fmla="*/ 6840538 h 6840538"/>
              <a:gd name="connsiteX8" fmla="*/ 6840538 w 6840538"/>
              <a:gd name="connsiteY8" fmla="*/ 5323502 h 6840538"/>
              <a:gd name="connsiteX9" fmla="*/ 3036439 w 6840538"/>
              <a:gd name="connsiteY9" fmla="*/ 5323502 h 6840538"/>
              <a:gd name="connsiteX10" fmla="*/ 2494666 w 6840538"/>
              <a:gd name="connsiteY10" fmla="*/ 4687985 h 6840538"/>
              <a:gd name="connsiteX11" fmla="*/ 2494666 w 6840538"/>
              <a:gd name="connsiteY11" fmla="*/ 2145994 h 6840538"/>
              <a:gd name="connsiteX12" fmla="*/ 3036439 w 6840538"/>
              <a:gd name="connsiteY12" fmla="*/ 1510478 h 6840538"/>
              <a:gd name="connsiteX13" fmla="*/ 6840538 w 6840538"/>
              <a:gd name="connsiteY13" fmla="*/ 1510478 h 684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40538" h="6840538">
                <a:moveTo>
                  <a:pt x="6840538" y="0"/>
                </a:moveTo>
                <a:lnTo>
                  <a:pt x="1171258" y="0"/>
                </a:lnTo>
                <a:lnTo>
                  <a:pt x="744538" y="0"/>
                </a:lnTo>
                <a:lnTo>
                  <a:pt x="0" y="0"/>
                </a:lnTo>
                <a:lnTo>
                  <a:pt x="0" y="6840538"/>
                </a:lnTo>
                <a:lnTo>
                  <a:pt x="744538" y="6840538"/>
                </a:lnTo>
                <a:lnTo>
                  <a:pt x="1171258" y="6840538"/>
                </a:lnTo>
                <a:lnTo>
                  <a:pt x="6840538" y="6840538"/>
                </a:lnTo>
                <a:lnTo>
                  <a:pt x="6840538" y="5323502"/>
                </a:lnTo>
                <a:lnTo>
                  <a:pt x="3036439" y="5323502"/>
                </a:lnTo>
                <a:cubicBezTo>
                  <a:pt x="2737226" y="5323502"/>
                  <a:pt x="2494666" y="5038971"/>
                  <a:pt x="2494666" y="4687985"/>
                </a:cubicBezTo>
                <a:lnTo>
                  <a:pt x="2494666" y="2145994"/>
                </a:lnTo>
                <a:cubicBezTo>
                  <a:pt x="2494666" y="1795009"/>
                  <a:pt x="2737226" y="1510478"/>
                  <a:pt x="3036439" y="1510478"/>
                </a:cubicBezTo>
                <a:lnTo>
                  <a:pt x="6840538" y="1510478"/>
                </a:lnTo>
                <a:close/>
              </a:path>
            </a:pathLst>
          </a:custGeom>
          <a:solidFill>
            <a:srgbClr val="E6EA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010" dirty="0"/>
          </a:p>
        </p:txBody>
      </p:sp>
      <p:grpSp>
        <p:nvGrpSpPr>
          <p:cNvPr id="46" name="GRAPHIC BR" descr="An arch of leaves, pinecones, lights and bells">
            <a:extLst>
              <a:ext uri="{FF2B5EF4-FFF2-40B4-BE49-F238E27FC236}">
                <a16:creationId xmlns:a16="http://schemas.microsoft.com/office/drawing/2014/main" id="{BEFB5E94-A5D8-B05C-4651-134B0045B3CB}"/>
              </a:ext>
            </a:extLst>
          </p:cNvPr>
          <p:cNvGrpSpPr>
            <a:grpSpLocks noChangeAspect="1"/>
          </p:cNvGrpSpPr>
          <p:nvPr/>
        </p:nvGrpSpPr>
        <p:grpSpPr>
          <a:xfrm rot="10800000" flipV="1">
            <a:off x="3348954" y="3305206"/>
            <a:ext cx="3369664" cy="3535333"/>
            <a:chOff x="500462" y="162453"/>
            <a:chExt cx="3896922" cy="4155926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0982B54-FF47-7D45-5286-7EB2A0E5A0C8}"/>
                </a:ext>
              </a:extLst>
            </p:cNvPr>
            <p:cNvSpPr/>
            <p:nvPr/>
          </p:nvSpPr>
          <p:spPr>
            <a:xfrm>
              <a:off x="615442" y="3373829"/>
              <a:ext cx="1487186" cy="941345"/>
            </a:xfrm>
            <a:custGeom>
              <a:avLst/>
              <a:gdLst>
                <a:gd name="connsiteX0" fmla="*/ 704607 w 1487186"/>
                <a:gd name="connsiteY0" fmla="*/ 129247 h 941345"/>
                <a:gd name="connsiteX1" fmla="*/ 259057 w 1487186"/>
                <a:gd name="connsiteY1" fmla="*/ 489548 h 941345"/>
                <a:gd name="connsiteX2" fmla="*/ 182736 w 1487186"/>
                <a:gd name="connsiteY2" fmla="*/ 563135 h 941345"/>
                <a:gd name="connsiteX3" fmla="*/ 100692 w 1487186"/>
                <a:gd name="connsiteY3" fmla="*/ 676760 h 941345"/>
                <a:gd name="connsiteX4" fmla="*/ 1 w 1487186"/>
                <a:gd name="connsiteY4" fmla="*/ 937157 h 941345"/>
                <a:gd name="connsiteX5" fmla="*/ 52 w 1487186"/>
                <a:gd name="connsiteY5" fmla="*/ 937232 h 941345"/>
                <a:gd name="connsiteX6" fmla="*/ 17822 w 1487186"/>
                <a:gd name="connsiteY6" fmla="*/ 941344 h 941345"/>
                <a:gd name="connsiteX7" fmla="*/ 17898 w 1487186"/>
                <a:gd name="connsiteY7" fmla="*/ 941300 h 941345"/>
                <a:gd name="connsiteX8" fmla="*/ 116403 w 1487186"/>
                <a:gd name="connsiteY8" fmla="*/ 685626 h 941345"/>
                <a:gd name="connsiteX9" fmla="*/ 196237 w 1487186"/>
                <a:gd name="connsiteY9" fmla="*/ 574848 h 941345"/>
                <a:gd name="connsiteX10" fmla="*/ 247036 w 1487186"/>
                <a:gd name="connsiteY10" fmla="*/ 523608 h 941345"/>
                <a:gd name="connsiteX11" fmla="*/ 847929 w 1487186"/>
                <a:gd name="connsiteY11" fmla="*/ 472445 h 941345"/>
                <a:gd name="connsiteX12" fmla="*/ 1487171 w 1487186"/>
                <a:gd name="connsiteY12" fmla="*/ 3986 h 941345"/>
                <a:gd name="connsiteX13" fmla="*/ 1487164 w 1487186"/>
                <a:gd name="connsiteY13" fmla="*/ 3973 h 941345"/>
                <a:gd name="connsiteX14" fmla="*/ 704607 w 1487186"/>
                <a:gd name="connsiteY14" fmla="*/ 129247 h 941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87186" h="941345">
                  <a:moveTo>
                    <a:pt x="704607" y="129247"/>
                  </a:moveTo>
                  <a:cubicBezTo>
                    <a:pt x="402530" y="255390"/>
                    <a:pt x="293376" y="420192"/>
                    <a:pt x="259057" y="489548"/>
                  </a:cubicBezTo>
                  <a:cubicBezTo>
                    <a:pt x="231891" y="512116"/>
                    <a:pt x="206275" y="536650"/>
                    <a:pt x="182736" y="563135"/>
                  </a:cubicBezTo>
                  <a:cubicBezTo>
                    <a:pt x="151635" y="598053"/>
                    <a:pt x="124192" y="636288"/>
                    <a:pt x="100692" y="676760"/>
                  </a:cubicBezTo>
                  <a:cubicBezTo>
                    <a:pt x="53539" y="757803"/>
                    <a:pt x="22394" y="846920"/>
                    <a:pt x="1" y="937157"/>
                  </a:cubicBezTo>
                  <a:cubicBezTo>
                    <a:pt x="-5" y="937188"/>
                    <a:pt x="14" y="937226"/>
                    <a:pt x="52" y="937232"/>
                  </a:cubicBezTo>
                  <a:lnTo>
                    <a:pt x="17822" y="941344"/>
                  </a:lnTo>
                  <a:cubicBezTo>
                    <a:pt x="17853" y="941351"/>
                    <a:pt x="17891" y="941332"/>
                    <a:pt x="17898" y="941300"/>
                  </a:cubicBezTo>
                  <a:cubicBezTo>
                    <a:pt x="39906" y="852209"/>
                    <a:pt x="70466" y="764724"/>
                    <a:pt x="116403" y="685626"/>
                  </a:cubicBezTo>
                  <a:cubicBezTo>
                    <a:pt x="139305" y="646112"/>
                    <a:pt x="165986" y="608877"/>
                    <a:pt x="196237" y="574848"/>
                  </a:cubicBezTo>
                  <a:cubicBezTo>
                    <a:pt x="212219" y="556838"/>
                    <a:pt x="229240" y="539798"/>
                    <a:pt x="247036" y="523608"/>
                  </a:cubicBezTo>
                  <a:cubicBezTo>
                    <a:pt x="268125" y="534018"/>
                    <a:pt x="476180" y="627680"/>
                    <a:pt x="847929" y="472445"/>
                  </a:cubicBezTo>
                  <a:cubicBezTo>
                    <a:pt x="1239072" y="309104"/>
                    <a:pt x="1485319" y="6265"/>
                    <a:pt x="1487171" y="3986"/>
                  </a:cubicBezTo>
                  <a:cubicBezTo>
                    <a:pt x="1487190" y="3960"/>
                    <a:pt x="1487196" y="3973"/>
                    <a:pt x="1487164" y="3973"/>
                  </a:cubicBezTo>
                  <a:cubicBezTo>
                    <a:pt x="1484236" y="3690"/>
                    <a:pt x="1095750" y="-34093"/>
                    <a:pt x="704607" y="129247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D155DFC-4F1B-02A4-0499-B274A2B91047}"/>
                </a:ext>
              </a:extLst>
            </p:cNvPr>
            <p:cNvSpPr/>
            <p:nvPr/>
          </p:nvSpPr>
          <p:spPr>
            <a:xfrm>
              <a:off x="914755" y="2032556"/>
              <a:ext cx="1343704" cy="973261"/>
            </a:xfrm>
            <a:custGeom>
              <a:avLst/>
              <a:gdLst>
                <a:gd name="connsiteX0" fmla="*/ 1343704 w 1343704"/>
                <a:gd name="connsiteY0" fmla="*/ 76 h 973261"/>
                <a:gd name="connsiteX1" fmla="*/ 247206 w 1343704"/>
                <a:gd name="connsiteY1" fmla="*/ 899848 h 973261"/>
                <a:gd name="connsiteX2" fmla="*/ 214039 w 1343704"/>
                <a:gd name="connsiteY2" fmla="*/ 906441 h 973261"/>
                <a:gd name="connsiteX3" fmla="*/ 1682 w 1343704"/>
                <a:gd name="connsiteY3" fmla="*/ 971471 h 973261"/>
                <a:gd name="connsiteX4" fmla="*/ 813 w 1343704"/>
                <a:gd name="connsiteY4" fmla="*/ 952195 h 973261"/>
                <a:gd name="connsiteX5" fmla="*/ 121 w 1343704"/>
                <a:gd name="connsiteY5" fmla="*/ 932907 h 973261"/>
                <a:gd name="connsiteX6" fmla="*/ 195563 w 1343704"/>
                <a:gd name="connsiteY6" fmla="*/ 885553 h 973261"/>
                <a:gd name="connsiteX7" fmla="*/ 212975 w 1343704"/>
                <a:gd name="connsiteY7" fmla="*/ 861687 h 973261"/>
                <a:gd name="connsiteX8" fmla="*/ 1343641 w 1343704"/>
                <a:gd name="connsiteY8" fmla="*/ 1 h 973261"/>
                <a:gd name="connsiteX9" fmla="*/ 1343704 w 1343704"/>
                <a:gd name="connsiteY9" fmla="*/ 76 h 973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3704" h="973261">
                  <a:moveTo>
                    <a:pt x="1343704" y="76"/>
                  </a:moveTo>
                  <a:cubicBezTo>
                    <a:pt x="1286382" y="222244"/>
                    <a:pt x="694935" y="960281"/>
                    <a:pt x="247206" y="899848"/>
                  </a:cubicBezTo>
                  <a:cubicBezTo>
                    <a:pt x="235713" y="898298"/>
                    <a:pt x="224039" y="900572"/>
                    <a:pt x="214039" y="906441"/>
                  </a:cubicBezTo>
                  <a:cubicBezTo>
                    <a:pt x="149664" y="944204"/>
                    <a:pt x="76145" y="966345"/>
                    <a:pt x="1682" y="971471"/>
                  </a:cubicBezTo>
                  <a:cubicBezTo>
                    <a:pt x="1304" y="962875"/>
                    <a:pt x="2400" y="990727"/>
                    <a:pt x="813" y="952195"/>
                  </a:cubicBezTo>
                  <a:cubicBezTo>
                    <a:pt x="-711" y="913657"/>
                    <a:pt x="435" y="941509"/>
                    <a:pt x="121" y="932907"/>
                  </a:cubicBezTo>
                  <a:cubicBezTo>
                    <a:pt x="67688" y="931855"/>
                    <a:pt x="135036" y="915754"/>
                    <a:pt x="195563" y="885553"/>
                  </a:cubicBezTo>
                  <a:cubicBezTo>
                    <a:pt x="204908" y="880887"/>
                    <a:pt x="211463" y="872021"/>
                    <a:pt x="212975" y="861687"/>
                  </a:cubicBezTo>
                  <a:cubicBezTo>
                    <a:pt x="276525" y="426861"/>
                    <a:pt x="1115674" y="5939"/>
                    <a:pt x="1343641" y="1"/>
                  </a:cubicBezTo>
                  <a:cubicBezTo>
                    <a:pt x="1343685" y="-6"/>
                    <a:pt x="1343710" y="32"/>
                    <a:pt x="1343704" y="76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29C133D-480D-236A-C851-D95F62135B4B}"/>
                </a:ext>
              </a:extLst>
            </p:cNvPr>
            <p:cNvSpPr/>
            <p:nvPr/>
          </p:nvSpPr>
          <p:spPr>
            <a:xfrm>
              <a:off x="1809030" y="162453"/>
              <a:ext cx="469908" cy="1818461"/>
            </a:xfrm>
            <a:custGeom>
              <a:avLst/>
              <a:gdLst>
                <a:gd name="connsiteX0" fmla="*/ 465896 w 469908"/>
                <a:gd name="connsiteY0" fmla="*/ 1309412 h 1818461"/>
                <a:gd name="connsiteX1" fmla="*/ 465896 w 469908"/>
                <a:gd name="connsiteY1" fmla="*/ 116 h 1818461"/>
                <a:gd name="connsiteX2" fmla="*/ 465776 w 469908"/>
                <a:gd name="connsiteY2" fmla="*/ 84 h 1818461"/>
                <a:gd name="connsiteX3" fmla="*/ 267538 w 469908"/>
                <a:gd name="connsiteY3" fmla="*/ 821633 h 1818461"/>
                <a:gd name="connsiteX4" fmla="*/ 454662 w 469908"/>
                <a:gd name="connsiteY4" fmla="*/ 1425152 h 1818461"/>
                <a:gd name="connsiteX5" fmla="*/ 448497 w 469908"/>
                <a:gd name="connsiteY5" fmla="*/ 1472557 h 1818461"/>
                <a:gd name="connsiteX6" fmla="*/ 362441 w 469908"/>
                <a:gd name="connsiteY6" fmla="*/ 1651620 h 1818461"/>
                <a:gd name="connsiteX7" fmla="*/ 196538 w 469908"/>
                <a:gd name="connsiteY7" fmla="*/ 1762481 h 1818461"/>
                <a:gd name="connsiteX8" fmla="*/ 592 w 469908"/>
                <a:gd name="connsiteY8" fmla="*/ 1804608 h 1818461"/>
                <a:gd name="connsiteX9" fmla="*/ 0 w 469908"/>
                <a:gd name="connsiteY9" fmla="*/ 1805244 h 1818461"/>
                <a:gd name="connsiteX10" fmla="*/ 315 w 469908"/>
                <a:gd name="connsiteY10" fmla="*/ 1818462 h 1818461"/>
                <a:gd name="connsiteX11" fmla="*/ 201645 w 469908"/>
                <a:gd name="connsiteY11" fmla="*/ 1775201 h 1818461"/>
                <a:gd name="connsiteX12" fmla="*/ 372611 w 469908"/>
                <a:gd name="connsiteY12" fmla="*/ 1660619 h 1818461"/>
                <a:gd name="connsiteX13" fmla="*/ 461740 w 469908"/>
                <a:gd name="connsiteY13" fmla="*/ 1474956 h 1818461"/>
                <a:gd name="connsiteX14" fmla="*/ 465896 w 469908"/>
                <a:gd name="connsiteY14" fmla="*/ 1309412 h 1818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9908" h="1818461">
                  <a:moveTo>
                    <a:pt x="465896" y="1309412"/>
                  </a:moveTo>
                  <a:lnTo>
                    <a:pt x="465896" y="116"/>
                  </a:lnTo>
                  <a:cubicBezTo>
                    <a:pt x="465896" y="-23"/>
                    <a:pt x="465846" y="-42"/>
                    <a:pt x="465776" y="84"/>
                  </a:cubicBezTo>
                  <a:cubicBezTo>
                    <a:pt x="460342" y="10248"/>
                    <a:pt x="267538" y="374181"/>
                    <a:pt x="267538" y="821633"/>
                  </a:cubicBezTo>
                  <a:cubicBezTo>
                    <a:pt x="267538" y="1209943"/>
                    <a:pt x="412724" y="1383207"/>
                    <a:pt x="454662" y="1425152"/>
                  </a:cubicBezTo>
                  <a:cubicBezTo>
                    <a:pt x="453340" y="1441052"/>
                    <a:pt x="451350" y="1456877"/>
                    <a:pt x="448497" y="1472557"/>
                  </a:cubicBezTo>
                  <a:cubicBezTo>
                    <a:pt x="436671" y="1538947"/>
                    <a:pt x="407018" y="1601647"/>
                    <a:pt x="362441" y="1651620"/>
                  </a:cubicBezTo>
                  <a:cubicBezTo>
                    <a:pt x="317625" y="1701575"/>
                    <a:pt x="259081" y="1737872"/>
                    <a:pt x="196538" y="1762481"/>
                  </a:cubicBezTo>
                  <a:cubicBezTo>
                    <a:pt x="134197" y="1786819"/>
                    <a:pt x="66730" y="1801346"/>
                    <a:pt x="592" y="1804608"/>
                  </a:cubicBezTo>
                  <a:cubicBezTo>
                    <a:pt x="252" y="1804627"/>
                    <a:pt x="-6" y="1804904"/>
                    <a:pt x="0" y="1805244"/>
                  </a:cubicBezTo>
                  <a:lnTo>
                    <a:pt x="315" y="1818462"/>
                  </a:lnTo>
                  <a:cubicBezTo>
                    <a:pt x="69205" y="1815061"/>
                    <a:pt x="137339" y="1800263"/>
                    <a:pt x="201645" y="1775201"/>
                  </a:cubicBezTo>
                  <a:cubicBezTo>
                    <a:pt x="265687" y="1749943"/>
                    <a:pt x="326120" y="1712532"/>
                    <a:pt x="372611" y="1660619"/>
                  </a:cubicBezTo>
                  <a:cubicBezTo>
                    <a:pt x="418888" y="1608725"/>
                    <a:pt x="449631" y="1543380"/>
                    <a:pt x="461740" y="1474956"/>
                  </a:cubicBezTo>
                  <a:cubicBezTo>
                    <a:pt x="471626" y="1420284"/>
                    <a:pt x="471935" y="1364423"/>
                    <a:pt x="465896" y="1309412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40DEED6-52D0-8AFC-F1AF-65CD266EC04C}"/>
                </a:ext>
              </a:extLst>
            </p:cNvPr>
            <p:cNvSpPr/>
            <p:nvPr/>
          </p:nvSpPr>
          <p:spPr>
            <a:xfrm>
              <a:off x="500462" y="3109943"/>
              <a:ext cx="1771587" cy="1125313"/>
            </a:xfrm>
            <a:custGeom>
              <a:avLst/>
              <a:gdLst>
                <a:gd name="connsiteX0" fmla="*/ 344724 w 1771587"/>
                <a:gd name="connsiteY0" fmla="*/ 264137 h 1125313"/>
                <a:gd name="connsiteX1" fmla="*/ 1771530 w 1771587"/>
                <a:gd name="connsiteY1" fmla="*/ 125551 h 1125313"/>
                <a:gd name="connsiteX2" fmla="*/ 1771548 w 1771587"/>
                <a:gd name="connsiteY2" fmla="*/ 125432 h 1125313"/>
                <a:gd name="connsiteX3" fmla="*/ 934679 w 1771587"/>
                <a:gd name="connsiteY3" fmla="*/ 7544 h 1125313"/>
                <a:gd name="connsiteX4" fmla="*/ 363917 w 1771587"/>
                <a:gd name="connsiteY4" fmla="*/ 238597 h 1125313"/>
                <a:gd name="connsiteX5" fmla="*/ 49901 w 1771587"/>
                <a:gd name="connsiteY5" fmla="*/ 1125075 h 1125313"/>
                <a:gd name="connsiteX6" fmla="*/ 66053 w 1771587"/>
                <a:gd name="connsiteY6" fmla="*/ 1111152 h 1125313"/>
                <a:gd name="connsiteX7" fmla="*/ 344724 w 1771587"/>
                <a:gd name="connsiteY7" fmla="*/ 264137 h 112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71587" h="1125313">
                  <a:moveTo>
                    <a:pt x="344724" y="264137"/>
                  </a:moveTo>
                  <a:lnTo>
                    <a:pt x="1771530" y="125551"/>
                  </a:lnTo>
                  <a:cubicBezTo>
                    <a:pt x="1771593" y="125545"/>
                    <a:pt x="1771612" y="125457"/>
                    <a:pt x="1771548" y="125432"/>
                  </a:cubicBezTo>
                  <a:cubicBezTo>
                    <a:pt x="1760906" y="121005"/>
                    <a:pt x="1380040" y="-35717"/>
                    <a:pt x="934679" y="7544"/>
                  </a:cubicBezTo>
                  <a:cubicBezTo>
                    <a:pt x="580039" y="41989"/>
                    <a:pt x="417443" y="180600"/>
                    <a:pt x="363917" y="238597"/>
                  </a:cubicBezTo>
                  <a:cubicBezTo>
                    <a:pt x="-19651" y="346680"/>
                    <a:pt x="-52641" y="799087"/>
                    <a:pt x="49901" y="1125075"/>
                  </a:cubicBezTo>
                  <a:cubicBezTo>
                    <a:pt x="50537" y="1127096"/>
                    <a:pt x="67463" y="1115730"/>
                    <a:pt x="66053" y="1111152"/>
                  </a:cubicBezTo>
                  <a:cubicBezTo>
                    <a:pt x="-28315" y="805164"/>
                    <a:pt x="-199" y="379009"/>
                    <a:pt x="344724" y="264137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70EA7884-8D27-9688-F217-E2DD20319D8D}"/>
                </a:ext>
              </a:extLst>
            </p:cNvPr>
            <p:cNvSpPr/>
            <p:nvPr/>
          </p:nvSpPr>
          <p:spPr>
            <a:xfrm>
              <a:off x="544104" y="453889"/>
              <a:ext cx="3853281" cy="3864489"/>
            </a:xfrm>
            <a:custGeom>
              <a:avLst/>
              <a:gdLst>
                <a:gd name="connsiteX0" fmla="*/ 3177685 w 3853281"/>
                <a:gd name="connsiteY0" fmla="*/ 610056 h 3864489"/>
                <a:gd name="connsiteX1" fmla="*/ 2829229 w 3853281"/>
                <a:gd name="connsiteY1" fmla="*/ 1027767 h 3864489"/>
                <a:gd name="connsiteX2" fmla="*/ 1858773 w 3853281"/>
                <a:gd name="connsiteY2" fmla="*/ 1204809 h 3864489"/>
                <a:gd name="connsiteX3" fmla="*/ 1922556 w 3853281"/>
                <a:gd name="connsiteY3" fmla="*/ 1044498 h 3864489"/>
                <a:gd name="connsiteX4" fmla="*/ 1948154 w 3853281"/>
                <a:gd name="connsiteY4" fmla="*/ 1029820 h 3864489"/>
                <a:gd name="connsiteX5" fmla="*/ 2928232 w 3853281"/>
                <a:gd name="connsiteY5" fmla="*/ 70 h 3864489"/>
                <a:gd name="connsiteX6" fmla="*/ 2928163 w 3853281"/>
                <a:gd name="connsiteY6" fmla="*/ 1 h 3864489"/>
                <a:gd name="connsiteX7" fmla="*/ 1913967 w 3853281"/>
                <a:gd name="connsiteY7" fmla="*/ 991407 h 3864489"/>
                <a:gd name="connsiteX8" fmla="*/ 1903797 w 3853281"/>
                <a:gd name="connsiteY8" fmla="*/ 1023869 h 3864489"/>
                <a:gd name="connsiteX9" fmla="*/ 1817376 w 3853281"/>
                <a:gd name="connsiteY9" fmla="*/ 1220546 h 3864489"/>
                <a:gd name="connsiteX10" fmla="*/ 1775967 w 3853281"/>
                <a:gd name="connsiteY10" fmla="*/ 1237019 h 3864489"/>
                <a:gd name="connsiteX11" fmla="*/ 848664 w 3853281"/>
                <a:gd name="connsiteY11" fmla="*/ 1848875 h 3864489"/>
                <a:gd name="connsiteX12" fmla="*/ 426514 w 3853281"/>
                <a:gd name="connsiteY12" fmla="*/ 2378976 h 3864489"/>
                <a:gd name="connsiteX13" fmla="*/ 366566 w 3853281"/>
                <a:gd name="connsiteY13" fmla="*/ 653134 h 3864489"/>
                <a:gd name="connsiteX14" fmla="*/ 366459 w 3853281"/>
                <a:gd name="connsiteY14" fmla="*/ 653103 h 3864489"/>
                <a:gd name="connsiteX15" fmla="*/ 342246 w 3853281"/>
                <a:gd name="connsiteY15" fmla="*/ 2053914 h 3864489"/>
                <a:gd name="connsiteX16" fmla="*/ 358172 w 3853281"/>
                <a:gd name="connsiteY16" fmla="*/ 2091086 h 3864489"/>
                <a:gd name="connsiteX17" fmla="*/ 405608 w 3853281"/>
                <a:gd name="connsiteY17" fmla="*/ 2413295 h 3864489"/>
                <a:gd name="connsiteX18" fmla="*/ 224088 w 3853281"/>
                <a:gd name="connsiteY18" fmla="*/ 2770894 h 3864489"/>
                <a:gd name="connsiteX19" fmla="*/ 0 w 3853281"/>
                <a:gd name="connsiteY19" fmla="*/ 3864489 h 3864489"/>
                <a:gd name="connsiteX20" fmla="*/ 94456 w 3853281"/>
                <a:gd name="connsiteY20" fmla="*/ 3864489 h 3864489"/>
                <a:gd name="connsiteX21" fmla="*/ 290944 w 3853281"/>
                <a:gd name="connsiteY21" fmla="*/ 2798614 h 3864489"/>
                <a:gd name="connsiteX22" fmla="*/ 884230 w 3853281"/>
                <a:gd name="connsiteY22" fmla="*/ 1884428 h 3864489"/>
                <a:gd name="connsiteX23" fmla="*/ 1448499 w 3853281"/>
                <a:gd name="connsiteY23" fmla="*/ 1436857 h 3864489"/>
                <a:gd name="connsiteX24" fmla="*/ 1740432 w 3853281"/>
                <a:gd name="connsiteY24" fmla="*/ 1471138 h 3864489"/>
                <a:gd name="connsiteX25" fmla="*/ 2247473 w 3853281"/>
                <a:gd name="connsiteY25" fmla="*/ 1863081 h 3864489"/>
                <a:gd name="connsiteX26" fmla="*/ 3087416 w 3853281"/>
                <a:gd name="connsiteY26" fmla="*/ 1958224 h 3864489"/>
                <a:gd name="connsiteX27" fmla="*/ 3087435 w 3853281"/>
                <a:gd name="connsiteY27" fmla="*/ 1958173 h 3864489"/>
                <a:gd name="connsiteX28" fmla="*/ 2383364 w 3853281"/>
                <a:gd name="connsiteY28" fmla="*/ 1490369 h 3864489"/>
                <a:gd name="connsiteX29" fmla="*/ 1754878 w 3853281"/>
                <a:gd name="connsiteY29" fmla="*/ 1458242 h 3864489"/>
                <a:gd name="connsiteX30" fmla="*/ 1499707 w 3853281"/>
                <a:gd name="connsiteY30" fmla="*/ 1406763 h 3864489"/>
                <a:gd name="connsiteX31" fmla="*/ 1786772 w 3853281"/>
                <a:gd name="connsiteY31" fmla="*/ 1263070 h 3864489"/>
                <a:gd name="connsiteX32" fmla="*/ 2853882 w 3853281"/>
                <a:gd name="connsiteY32" fmla="*/ 1034076 h 3864489"/>
                <a:gd name="connsiteX33" fmla="*/ 3356534 w 3853281"/>
                <a:gd name="connsiteY33" fmla="*/ 893028 h 3864489"/>
                <a:gd name="connsiteX34" fmla="*/ 3853267 w 3853281"/>
                <a:gd name="connsiteY34" fmla="*/ 381113 h 3864489"/>
                <a:gd name="connsiteX35" fmla="*/ 3853236 w 3853281"/>
                <a:gd name="connsiteY35" fmla="*/ 381056 h 3864489"/>
                <a:gd name="connsiteX36" fmla="*/ 3177685 w 3853281"/>
                <a:gd name="connsiteY36" fmla="*/ 610056 h 3864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853281" h="3864489">
                  <a:moveTo>
                    <a:pt x="3177685" y="610056"/>
                  </a:moveTo>
                  <a:cubicBezTo>
                    <a:pt x="2863612" y="808553"/>
                    <a:pt x="2830904" y="1015569"/>
                    <a:pt x="2829229" y="1027767"/>
                  </a:cubicBezTo>
                  <a:cubicBezTo>
                    <a:pt x="2499073" y="1029920"/>
                    <a:pt x="2168949" y="1089610"/>
                    <a:pt x="1858773" y="1204809"/>
                  </a:cubicBezTo>
                  <a:cubicBezTo>
                    <a:pt x="1869642" y="1147984"/>
                    <a:pt x="1891191" y="1093181"/>
                    <a:pt x="1922556" y="1044498"/>
                  </a:cubicBezTo>
                  <a:cubicBezTo>
                    <a:pt x="1928205" y="1035726"/>
                    <a:pt x="1937732" y="1030191"/>
                    <a:pt x="1948154" y="1029820"/>
                  </a:cubicBezTo>
                  <a:cubicBezTo>
                    <a:pt x="2387319" y="1014171"/>
                    <a:pt x="2897420" y="226022"/>
                    <a:pt x="2928232" y="70"/>
                  </a:cubicBezTo>
                  <a:cubicBezTo>
                    <a:pt x="2928239" y="26"/>
                    <a:pt x="2928200" y="-5"/>
                    <a:pt x="2928163" y="1"/>
                  </a:cubicBezTo>
                  <a:cubicBezTo>
                    <a:pt x="2701103" y="32695"/>
                    <a:pt x="1903073" y="539806"/>
                    <a:pt x="1913967" y="991407"/>
                  </a:cubicBezTo>
                  <a:cubicBezTo>
                    <a:pt x="1914250" y="1003063"/>
                    <a:pt x="1910756" y="1014518"/>
                    <a:pt x="1903797" y="1023869"/>
                  </a:cubicBezTo>
                  <a:cubicBezTo>
                    <a:pt x="1860706" y="1081739"/>
                    <a:pt x="1831242" y="1149716"/>
                    <a:pt x="1817376" y="1220546"/>
                  </a:cubicBezTo>
                  <a:cubicBezTo>
                    <a:pt x="1803535" y="1225936"/>
                    <a:pt x="1789719" y="1231402"/>
                    <a:pt x="1775967" y="1237019"/>
                  </a:cubicBezTo>
                  <a:cubicBezTo>
                    <a:pt x="1431100" y="1377274"/>
                    <a:pt x="1114187" y="1586639"/>
                    <a:pt x="848664" y="1848875"/>
                  </a:cubicBezTo>
                  <a:cubicBezTo>
                    <a:pt x="687705" y="2007889"/>
                    <a:pt x="545743" y="2186311"/>
                    <a:pt x="426514" y="2378976"/>
                  </a:cubicBezTo>
                  <a:cubicBezTo>
                    <a:pt x="305629" y="2070482"/>
                    <a:pt x="390595" y="938210"/>
                    <a:pt x="366566" y="653134"/>
                  </a:cubicBezTo>
                  <a:cubicBezTo>
                    <a:pt x="366560" y="653078"/>
                    <a:pt x="366490" y="653059"/>
                    <a:pt x="366459" y="653103"/>
                  </a:cubicBezTo>
                  <a:cubicBezTo>
                    <a:pt x="235857" y="820945"/>
                    <a:pt x="36794" y="1739728"/>
                    <a:pt x="342246" y="2053914"/>
                  </a:cubicBezTo>
                  <a:cubicBezTo>
                    <a:pt x="351988" y="2063933"/>
                    <a:pt x="357769" y="2077119"/>
                    <a:pt x="358172" y="2091086"/>
                  </a:cubicBezTo>
                  <a:cubicBezTo>
                    <a:pt x="361264" y="2199560"/>
                    <a:pt x="359765" y="2314525"/>
                    <a:pt x="405608" y="2413295"/>
                  </a:cubicBezTo>
                  <a:cubicBezTo>
                    <a:pt x="336844" y="2527984"/>
                    <a:pt x="276045" y="2647515"/>
                    <a:pt x="224088" y="2770894"/>
                  </a:cubicBezTo>
                  <a:cubicBezTo>
                    <a:pt x="78399" y="3115508"/>
                    <a:pt x="2424" y="3489574"/>
                    <a:pt x="0" y="3864489"/>
                  </a:cubicBezTo>
                  <a:lnTo>
                    <a:pt x="94456" y="3864489"/>
                  </a:lnTo>
                  <a:cubicBezTo>
                    <a:pt x="89538" y="3501721"/>
                    <a:pt x="155714" y="3137277"/>
                    <a:pt x="290944" y="2798614"/>
                  </a:cubicBezTo>
                  <a:cubicBezTo>
                    <a:pt x="425677" y="2459831"/>
                    <a:pt x="628575" y="2147287"/>
                    <a:pt x="884230" y="1884428"/>
                  </a:cubicBezTo>
                  <a:cubicBezTo>
                    <a:pt x="1051821" y="1712172"/>
                    <a:pt x="1241993" y="1561350"/>
                    <a:pt x="1448499" y="1436857"/>
                  </a:cubicBezTo>
                  <a:cubicBezTo>
                    <a:pt x="1518139" y="1417928"/>
                    <a:pt x="1642141" y="1399962"/>
                    <a:pt x="1740432" y="1471138"/>
                  </a:cubicBezTo>
                  <a:cubicBezTo>
                    <a:pt x="1754286" y="1505067"/>
                    <a:pt x="1855612" y="1720207"/>
                    <a:pt x="2247473" y="1863081"/>
                  </a:cubicBezTo>
                  <a:cubicBezTo>
                    <a:pt x="2670977" y="2017492"/>
                    <a:pt x="3081868" y="1959017"/>
                    <a:pt x="3087416" y="1958224"/>
                  </a:cubicBezTo>
                  <a:cubicBezTo>
                    <a:pt x="3087466" y="1958218"/>
                    <a:pt x="3087466" y="1958211"/>
                    <a:pt x="3087435" y="1958173"/>
                  </a:cubicBezTo>
                  <a:cubicBezTo>
                    <a:pt x="3083701" y="1953986"/>
                    <a:pt x="2806868" y="1644780"/>
                    <a:pt x="2383364" y="1490369"/>
                  </a:cubicBezTo>
                  <a:cubicBezTo>
                    <a:pt x="2024217" y="1359428"/>
                    <a:pt x="1812678" y="1432065"/>
                    <a:pt x="1754878" y="1458242"/>
                  </a:cubicBezTo>
                  <a:cubicBezTo>
                    <a:pt x="1673053" y="1397078"/>
                    <a:pt x="1574309" y="1395145"/>
                    <a:pt x="1499707" y="1406763"/>
                  </a:cubicBezTo>
                  <a:cubicBezTo>
                    <a:pt x="1592469" y="1353477"/>
                    <a:pt x="1688324" y="1305411"/>
                    <a:pt x="1786772" y="1263070"/>
                  </a:cubicBezTo>
                  <a:cubicBezTo>
                    <a:pt x="2122042" y="1118312"/>
                    <a:pt x="2486788" y="1040581"/>
                    <a:pt x="2853882" y="1034076"/>
                  </a:cubicBezTo>
                  <a:cubicBezTo>
                    <a:pt x="2917256" y="1045216"/>
                    <a:pt x="3098845" y="1055896"/>
                    <a:pt x="3356534" y="893028"/>
                  </a:cubicBezTo>
                  <a:cubicBezTo>
                    <a:pt x="3677679" y="690060"/>
                    <a:pt x="3850509" y="385987"/>
                    <a:pt x="3853267" y="381113"/>
                  </a:cubicBezTo>
                  <a:cubicBezTo>
                    <a:pt x="3853293" y="381069"/>
                    <a:pt x="3853286" y="381056"/>
                    <a:pt x="3853236" y="381056"/>
                  </a:cubicBezTo>
                  <a:cubicBezTo>
                    <a:pt x="3847650" y="381472"/>
                    <a:pt x="3498830" y="407088"/>
                    <a:pt x="3177685" y="610056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</p:grpSp>
      <p:grpSp>
        <p:nvGrpSpPr>
          <p:cNvPr id="52" name="GRAPHIC TL" descr="An arch of leaves, pinecones, lights and bells">
            <a:extLst>
              <a:ext uri="{FF2B5EF4-FFF2-40B4-BE49-F238E27FC236}">
                <a16:creationId xmlns:a16="http://schemas.microsoft.com/office/drawing/2014/main" id="{D9FEE1D0-B028-4368-A1B8-79F26B2316AB}"/>
              </a:ext>
            </a:extLst>
          </p:cNvPr>
          <p:cNvGrpSpPr/>
          <p:nvPr/>
        </p:nvGrpSpPr>
        <p:grpSpPr>
          <a:xfrm rot="10800000" flipH="1">
            <a:off x="106681" y="-1"/>
            <a:ext cx="2528567" cy="2745386"/>
            <a:chOff x="500462" y="162453"/>
            <a:chExt cx="3896922" cy="4155926"/>
          </a:xfrm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D9C2F25-0DD5-D6C3-A163-55A6D8106AEC}"/>
                </a:ext>
              </a:extLst>
            </p:cNvPr>
            <p:cNvSpPr/>
            <p:nvPr/>
          </p:nvSpPr>
          <p:spPr>
            <a:xfrm>
              <a:off x="615442" y="3373829"/>
              <a:ext cx="1487186" cy="941345"/>
            </a:xfrm>
            <a:custGeom>
              <a:avLst/>
              <a:gdLst>
                <a:gd name="connsiteX0" fmla="*/ 704607 w 1487186"/>
                <a:gd name="connsiteY0" fmla="*/ 129247 h 941345"/>
                <a:gd name="connsiteX1" fmla="*/ 259057 w 1487186"/>
                <a:gd name="connsiteY1" fmla="*/ 489548 h 941345"/>
                <a:gd name="connsiteX2" fmla="*/ 182736 w 1487186"/>
                <a:gd name="connsiteY2" fmla="*/ 563135 h 941345"/>
                <a:gd name="connsiteX3" fmla="*/ 100692 w 1487186"/>
                <a:gd name="connsiteY3" fmla="*/ 676760 h 941345"/>
                <a:gd name="connsiteX4" fmla="*/ 1 w 1487186"/>
                <a:gd name="connsiteY4" fmla="*/ 937157 h 941345"/>
                <a:gd name="connsiteX5" fmla="*/ 52 w 1487186"/>
                <a:gd name="connsiteY5" fmla="*/ 937232 h 941345"/>
                <a:gd name="connsiteX6" fmla="*/ 17822 w 1487186"/>
                <a:gd name="connsiteY6" fmla="*/ 941344 h 941345"/>
                <a:gd name="connsiteX7" fmla="*/ 17898 w 1487186"/>
                <a:gd name="connsiteY7" fmla="*/ 941300 h 941345"/>
                <a:gd name="connsiteX8" fmla="*/ 116403 w 1487186"/>
                <a:gd name="connsiteY8" fmla="*/ 685626 h 941345"/>
                <a:gd name="connsiteX9" fmla="*/ 196237 w 1487186"/>
                <a:gd name="connsiteY9" fmla="*/ 574848 h 941345"/>
                <a:gd name="connsiteX10" fmla="*/ 247036 w 1487186"/>
                <a:gd name="connsiteY10" fmla="*/ 523608 h 941345"/>
                <a:gd name="connsiteX11" fmla="*/ 847929 w 1487186"/>
                <a:gd name="connsiteY11" fmla="*/ 472445 h 941345"/>
                <a:gd name="connsiteX12" fmla="*/ 1487171 w 1487186"/>
                <a:gd name="connsiteY12" fmla="*/ 3986 h 941345"/>
                <a:gd name="connsiteX13" fmla="*/ 1487164 w 1487186"/>
                <a:gd name="connsiteY13" fmla="*/ 3973 h 941345"/>
                <a:gd name="connsiteX14" fmla="*/ 704607 w 1487186"/>
                <a:gd name="connsiteY14" fmla="*/ 129247 h 941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87186" h="941345">
                  <a:moveTo>
                    <a:pt x="704607" y="129247"/>
                  </a:moveTo>
                  <a:cubicBezTo>
                    <a:pt x="402530" y="255390"/>
                    <a:pt x="293376" y="420192"/>
                    <a:pt x="259057" y="489548"/>
                  </a:cubicBezTo>
                  <a:cubicBezTo>
                    <a:pt x="231891" y="512116"/>
                    <a:pt x="206275" y="536650"/>
                    <a:pt x="182736" y="563135"/>
                  </a:cubicBezTo>
                  <a:cubicBezTo>
                    <a:pt x="151635" y="598053"/>
                    <a:pt x="124192" y="636288"/>
                    <a:pt x="100692" y="676760"/>
                  </a:cubicBezTo>
                  <a:cubicBezTo>
                    <a:pt x="53539" y="757803"/>
                    <a:pt x="22394" y="846920"/>
                    <a:pt x="1" y="937157"/>
                  </a:cubicBezTo>
                  <a:cubicBezTo>
                    <a:pt x="-5" y="937188"/>
                    <a:pt x="14" y="937226"/>
                    <a:pt x="52" y="937232"/>
                  </a:cubicBezTo>
                  <a:lnTo>
                    <a:pt x="17822" y="941344"/>
                  </a:lnTo>
                  <a:cubicBezTo>
                    <a:pt x="17853" y="941351"/>
                    <a:pt x="17891" y="941332"/>
                    <a:pt x="17898" y="941300"/>
                  </a:cubicBezTo>
                  <a:cubicBezTo>
                    <a:pt x="39906" y="852209"/>
                    <a:pt x="70466" y="764724"/>
                    <a:pt x="116403" y="685626"/>
                  </a:cubicBezTo>
                  <a:cubicBezTo>
                    <a:pt x="139305" y="646112"/>
                    <a:pt x="165986" y="608877"/>
                    <a:pt x="196237" y="574848"/>
                  </a:cubicBezTo>
                  <a:cubicBezTo>
                    <a:pt x="212219" y="556838"/>
                    <a:pt x="229240" y="539798"/>
                    <a:pt x="247036" y="523608"/>
                  </a:cubicBezTo>
                  <a:cubicBezTo>
                    <a:pt x="268125" y="534018"/>
                    <a:pt x="476180" y="627680"/>
                    <a:pt x="847929" y="472445"/>
                  </a:cubicBezTo>
                  <a:cubicBezTo>
                    <a:pt x="1239072" y="309104"/>
                    <a:pt x="1485319" y="6265"/>
                    <a:pt x="1487171" y="3986"/>
                  </a:cubicBezTo>
                  <a:cubicBezTo>
                    <a:pt x="1487190" y="3960"/>
                    <a:pt x="1487196" y="3973"/>
                    <a:pt x="1487164" y="3973"/>
                  </a:cubicBezTo>
                  <a:cubicBezTo>
                    <a:pt x="1484236" y="3690"/>
                    <a:pt x="1095750" y="-34093"/>
                    <a:pt x="704607" y="129247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8CF29320-DF63-AE20-8984-BFEA49288E72}"/>
                </a:ext>
              </a:extLst>
            </p:cNvPr>
            <p:cNvSpPr/>
            <p:nvPr/>
          </p:nvSpPr>
          <p:spPr>
            <a:xfrm>
              <a:off x="914755" y="2032556"/>
              <a:ext cx="1343704" cy="973261"/>
            </a:xfrm>
            <a:custGeom>
              <a:avLst/>
              <a:gdLst>
                <a:gd name="connsiteX0" fmla="*/ 1343704 w 1343704"/>
                <a:gd name="connsiteY0" fmla="*/ 76 h 973261"/>
                <a:gd name="connsiteX1" fmla="*/ 247206 w 1343704"/>
                <a:gd name="connsiteY1" fmla="*/ 899848 h 973261"/>
                <a:gd name="connsiteX2" fmla="*/ 214039 w 1343704"/>
                <a:gd name="connsiteY2" fmla="*/ 906441 h 973261"/>
                <a:gd name="connsiteX3" fmla="*/ 1682 w 1343704"/>
                <a:gd name="connsiteY3" fmla="*/ 971471 h 973261"/>
                <a:gd name="connsiteX4" fmla="*/ 813 w 1343704"/>
                <a:gd name="connsiteY4" fmla="*/ 952195 h 973261"/>
                <a:gd name="connsiteX5" fmla="*/ 121 w 1343704"/>
                <a:gd name="connsiteY5" fmla="*/ 932907 h 973261"/>
                <a:gd name="connsiteX6" fmla="*/ 195563 w 1343704"/>
                <a:gd name="connsiteY6" fmla="*/ 885553 h 973261"/>
                <a:gd name="connsiteX7" fmla="*/ 212975 w 1343704"/>
                <a:gd name="connsiteY7" fmla="*/ 861687 h 973261"/>
                <a:gd name="connsiteX8" fmla="*/ 1343641 w 1343704"/>
                <a:gd name="connsiteY8" fmla="*/ 1 h 973261"/>
                <a:gd name="connsiteX9" fmla="*/ 1343704 w 1343704"/>
                <a:gd name="connsiteY9" fmla="*/ 76 h 973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3704" h="973261">
                  <a:moveTo>
                    <a:pt x="1343704" y="76"/>
                  </a:moveTo>
                  <a:cubicBezTo>
                    <a:pt x="1286382" y="222244"/>
                    <a:pt x="694935" y="960281"/>
                    <a:pt x="247206" y="899848"/>
                  </a:cubicBezTo>
                  <a:cubicBezTo>
                    <a:pt x="235713" y="898298"/>
                    <a:pt x="224039" y="900572"/>
                    <a:pt x="214039" y="906441"/>
                  </a:cubicBezTo>
                  <a:cubicBezTo>
                    <a:pt x="149664" y="944204"/>
                    <a:pt x="76145" y="966345"/>
                    <a:pt x="1682" y="971471"/>
                  </a:cubicBezTo>
                  <a:cubicBezTo>
                    <a:pt x="1304" y="962875"/>
                    <a:pt x="2400" y="990727"/>
                    <a:pt x="813" y="952195"/>
                  </a:cubicBezTo>
                  <a:cubicBezTo>
                    <a:pt x="-711" y="913657"/>
                    <a:pt x="435" y="941509"/>
                    <a:pt x="121" y="932907"/>
                  </a:cubicBezTo>
                  <a:cubicBezTo>
                    <a:pt x="67688" y="931855"/>
                    <a:pt x="135036" y="915754"/>
                    <a:pt x="195563" y="885553"/>
                  </a:cubicBezTo>
                  <a:cubicBezTo>
                    <a:pt x="204908" y="880887"/>
                    <a:pt x="211463" y="872021"/>
                    <a:pt x="212975" y="861687"/>
                  </a:cubicBezTo>
                  <a:cubicBezTo>
                    <a:pt x="276525" y="426861"/>
                    <a:pt x="1115674" y="5939"/>
                    <a:pt x="1343641" y="1"/>
                  </a:cubicBezTo>
                  <a:cubicBezTo>
                    <a:pt x="1343685" y="-6"/>
                    <a:pt x="1343710" y="32"/>
                    <a:pt x="1343704" y="76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AADE4EC-532F-1564-77EB-D04B00392F3A}"/>
                </a:ext>
              </a:extLst>
            </p:cNvPr>
            <p:cNvSpPr/>
            <p:nvPr/>
          </p:nvSpPr>
          <p:spPr>
            <a:xfrm>
              <a:off x="1809030" y="162453"/>
              <a:ext cx="469908" cy="1818461"/>
            </a:xfrm>
            <a:custGeom>
              <a:avLst/>
              <a:gdLst>
                <a:gd name="connsiteX0" fmla="*/ 465896 w 469908"/>
                <a:gd name="connsiteY0" fmla="*/ 1309412 h 1818461"/>
                <a:gd name="connsiteX1" fmla="*/ 465896 w 469908"/>
                <a:gd name="connsiteY1" fmla="*/ 116 h 1818461"/>
                <a:gd name="connsiteX2" fmla="*/ 465776 w 469908"/>
                <a:gd name="connsiteY2" fmla="*/ 84 h 1818461"/>
                <a:gd name="connsiteX3" fmla="*/ 267538 w 469908"/>
                <a:gd name="connsiteY3" fmla="*/ 821633 h 1818461"/>
                <a:gd name="connsiteX4" fmla="*/ 454662 w 469908"/>
                <a:gd name="connsiteY4" fmla="*/ 1425152 h 1818461"/>
                <a:gd name="connsiteX5" fmla="*/ 448497 w 469908"/>
                <a:gd name="connsiteY5" fmla="*/ 1472557 h 1818461"/>
                <a:gd name="connsiteX6" fmla="*/ 362441 w 469908"/>
                <a:gd name="connsiteY6" fmla="*/ 1651620 h 1818461"/>
                <a:gd name="connsiteX7" fmla="*/ 196538 w 469908"/>
                <a:gd name="connsiteY7" fmla="*/ 1762481 h 1818461"/>
                <a:gd name="connsiteX8" fmla="*/ 592 w 469908"/>
                <a:gd name="connsiteY8" fmla="*/ 1804608 h 1818461"/>
                <a:gd name="connsiteX9" fmla="*/ 0 w 469908"/>
                <a:gd name="connsiteY9" fmla="*/ 1805244 h 1818461"/>
                <a:gd name="connsiteX10" fmla="*/ 315 w 469908"/>
                <a:gd name="connsiteY10" fmla="*/ 1818462 h 1818461"/>
                <a:gd name="connsiteX11" fmla="*/ 201645 w 469908"/>
                <a:gd name="connsiteY11" fmla="*/ 1775201 h 1818461"/>
                <a:gd name="connsiteX12" fmla="*/ 372611 w 469908"/>
                <a:gd name="connsiteY12" fmla="*/ 1660619 h 1818461"/>
                <a:gd name="connsiteX13" fmla="*/ 461740 w 469908"/>
                <a:gd name="connsiteY13" fmla="*/ 1474956 h 1818461"/>
                <a:gd name="connsiteX14" fmla="*/ 465896 w 469908"/>
                <a:gd name="connsiteY14" fmla="*/ 1309412 h 1818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9908" h="1818461">
                  <a:moveTo>
                    <a:pt x="465896" y="1309412"/>
                  </a:moveTo>
                  <a:lnTo>
                    <a:pt x="465896" y="116"/>
                  </a:lnTo>
                  <a:cubicBezTo>
                    <a:pt x="465896" y="-23"/>
                    <a:pt x="465846" y="-42"/>
                    <a:pt x="465776" y="84"/>
                  </a:cubicBezTo>
                  <a:cubicBezTo>
                    <a:pt x="460342" y="10248"/>
                    <a:pt x="267538" y="374181"/>
                    <a:pt x="267538" y="821633"/>
                  </a:cubicBezTo>
                  <a:cubicBezTo>
                    <a:pt x="267538" y="1209943"/>
                    <a:pt x="412724" y="1383207"/>
                    <a:pt x="454662" y="1425152"/>
                  </a:cubicBezTo>
                  <a:cubicBezTo>
                    <a:pt x="453340" y="1441052"/>
                    <a:pt x="451350" y="1456877"/>
                    <a:pt x="448497" y="1472557"/>
                  </a:cubicBezTo>
                  <a:cubicBezTo>
                    <a:pt x="436671" y="1538947"/>
                    <a:pt x="407018" y="1601647"/>
                    <a:pt x="362441" y="1651620"/>
                  </a:cubicBezTo>
                  <a:cubicBezTo>
                    <a:pt x="317625" y="1701575"/>
                    <a:pt x="259081" y="1737872"/>
                    <a:pt x="196538" y="1762481"/>
                  </a:cubicBezTo>
                  <a:cubicBezTo>
                    <a:pt x="134197" y="1786819"/>
                    <a:pt x="66730" y="1801346"/>
                    <a:pt x="592" y="1804608"/>
                  </a:cubicBezTo>
                  <a:cubicBezTo>
                    <a:pt x="252" y="1804627"/>
                    <a:pt x="-6" y="1804904"/>
                    <a:pt x="0" y="1805244"/>
                  </a:cubicBezTo>
                  <a:lnTo>
                    <a:pt x="315" y="1818462"/>
                  </a:lnTo>
                  <a:cubicBezTo>
                    <a:pt x="69205" y="1815061"/>
                    <a:pt x="137339" y="1800263"/>
                    <a:pt x="201645" y="1775201"/>
                  </a:cubicBezTo>
                  <a:cubicBezTo>
                    <a:pt x="265687" y="1749943"/>
                    <a:pt x="326120" y="1712532"/>
                    <a:pt x="372611" y="1660619"/>
                  </a:cubicBezTo>
                  <a:cubicBezTo>
                    <a:pt x="418888" y="1608725"/>
                    <a:pt x="449631" y="1543380"/>
                    <a:pt x="461740" y="1474956"/>
                  </a:cubicBezTo>
                  <a:cubicBezTo>
                    <a:pt x="471626" y="1420284"/>
                    <a:pt x="471935" y="1364423"/>
                    <a:pt x="465896" y="1309412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FD80612-103D-154D-B6FD-3BD8D8A22FE0}"/>
                </a:ext>
              </a:extLst>
            </p:cNvPr>
            <p:cNvSpPr/>
            <p:nvPr/>
          </p:nvSpPr>
          <p:spPr>
            <a:xfrm>
              <a:off x="500462" y="3109943"/>
              <a:ext cx="1771587" cy="1125313"/>
            </a:xfrm>
            <a:custGeom>
              <a:avLst/>
              <a:gdLst>
                <a:gd name="connsiteX0" fmla="*/ 344724 w 1771587"/>
                <a:gd name="connsiteY0" fmla="*/ 264137 h 1125313"/>
                <a:gd name="connsiteX1" fmla="*/ 1771530 w 1771587"/>
                <a:gd name="connsiteY1" fmla="*/ 125551 h 1125313"/>
                <a:gd name="connsiteX2" fmla="*/ 1771548 w 1771587"/>
                <a:gd name="connsiteY2" fmla="*/ 125432 h 1125313"/>
                <a:gd name="connsiteX3" fmla="*/ 934679 w 1771587"/>
                <a:gd name="connsiteY3" fmla="*/ 7544 h 1125313"/>
                <a:gd name="connsiteX4" fmla="*/ 363917 w 1771587"/>
                <a:gd name="connsiteY4" fmla="*/ 238597 h 1125313"/>
                <a:gd name="connsiteX5" fmla="*/ 49901 w 1771587"/>
                <a:gd name="connsiteY5" fmla="*/ 1125075 h 1125313"/>
                <a:gd name="connsiteX6" fmla="*/ 66053 w 1771587"/>
                <a:gd name="connsiteY6" fmla="*/ 1111152 h 1125313"/>
                <a:gd name="connsiteX7" fmla="*/ 344724 w 1771587"/>
                <a:gd name="connsiteY7" fmla="*/ 264137 h 112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71587" h="1125313">
                  <a:moveTo>
                    <a:pt x="344724" y="264137"/>
                  </a:moveTo>
                  <a:lnTo>
                    <a:pt x="1771530" y="125551"/>
                  </a:lnTo>
                  <a:cubicBezTo>
                    <a:pt x="1771593" y="125545"/>
                    <a:pt x="1771612" y="125457"/>
                    <a:pt x="1771548" y="125432"/>
                  </a:cubicBezTo>
                  <a:cubicBezTo>
                    <a:pt x="1760906" y="121005"/>
                    <a:pt x="1380040" y="-35717"/>
                    <a:pt x="934679" y="7544"/>
                  </a:cubicBezTo>
                  <a:cubicBezTo>
                    <a:pt x="580039" y="41989"/>
                    <a:pt x="417443" y="180600"/>
                    <a:pt x="363917" y="238597"/>
                  </a:cubicBezTo>
                  <a:cubicBezTo>
                    <a:pt x="-19651" y="346680"/>
                    <a:pt x="-52641" y="799087"/>
                    <a:pt x="49901" y="1125075"/>
                  </a:cubicBezTo>
                  <a:cubicBezTo>
                    <a:pt x="50537" y="1127096"/>
                    <a:pt x="67463" y="1115730"/>
                    <a:pt x="66053" y="1111152"/>
                  </a:cubicBezTo>
                  <a:cubicBezTo>
                    <a:pt x="-28315" y="805164"/>
                    <a:pt x="-199" y="379009"/>
                    <a:pt x="344724" y="264137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514E094-CF8F-454B-D823-8B3160540FC5}"/>
                </a:ext>
              </a:extLst>
            </p:cNvPr>
            <p:cNvSpPr/>
            <p:nvPr/>
          </p:nvSpPr>
          <p:spPr>
            <a:xfrm>
              <a:off x="544104" y="453889"/>
              <a:ext cx="3853281" cy="3864489"/>
            </a:xfrm>
            <a:custGeom>
              <a:avLst/>
              <a:gdLst>
                <a:gd name="connsiteX0" fmla="*/ 3177685 w 3853281"/>
                <a:gd name="connsiteY0" fmla="*/ 610056 h 3864489"/>
                <a:gd name="connsiteX1" fmla="*/ 2829229 w 3853281"/>
                <a:gd name="connsiteY1" fmla="*/ 1027767 h 3864489"/>
                <a:gd name="connsiteX2" fmla="*/ 1858773 w 3853281"/>
                <a:gd name="connsiteY2" fmla="*/ 1204809 h 3864489"/>
                <a:gd name="connsiteX3" fmla="*/ 1922556 w 3853281"/>
                <a:gd name="connsiteY3" fmla="*/ 1044498 h 3864489"/>
                <a:gd name="connsiteX4" fmla="*/ 1948154 w 3853281"/>
                <a:gd name="connsiteY4" fmla="*/ 1029820 h 3864489"/>
                <a:gd name="connsiteX5" fmla="*/ 2928232 w 3853281"/>
                <a:gd name="connsiteY5" fmla="*/ 70 h 3864489"/>
                <a:gd name="connsiteX6" fmla="*/ 2928163 w 3853281"/>
                <a:gd name="connsiteY6" fmla="*/ 1 h 3864489"/>
                <a:gd name="connsiteX7" fmla="*/ 1913967 w 3853281"/>
                <a:gd name="connsiteY7" fmla="*/ 991407 h 3864489"/>
                <a:gd name="connsiteX8" fmla="*/ 1903797 w 3853281"/>
                <a:gd name="connsiteY8" fmla="*/ 1023869 h 3864489"/>
                <a:gd name="connsiteX9" fmla="*/ 1817376 w 3853281"/>
                <a:gd name="connsiteY9" fmla="*/ 1220546 h 3864489"/>
                <a:gd name="connsiteX10" fmla="*/ 1775967 w 3853281"/>
                <a:gd name="connsiteY10" fmla="*/ 1237019 h 3864489"/>
                <a:gd name="connsiteX11" fmla="*/ 848664 w 3853281"/>
                <a:gd name="connsiteY11" fmla="*/ 1848875 h 3864489"/>
                <a:gd name="connsiteX12" fmla="*/ 426514 w 3853281"/>
                <a:gd name="connsiteY12" fmla="*/ 2378976 h 3864489"/>
                <a:gd name="connsiteX13" fmla="*/ 366566 w 3853281"/>
                <a:gd name="connsiteY13" fmla="*/ 653134 h 3864489"/>
                <a:gd name="connsiteX14" fmla="*/ 366459 w 3853281"/>
                <a:gd name="connsiteY14" fmla="*/ 653103 h 3864489"/>
                <a:gd name="connsiteX15" fmla="*/ 342246 w 3853281"/>
                <a:gd name="connsiteY15" fmla="*/ 2053914 h 3864489"/>
                <a:gd name="connsiteX16" fmla="*/ 358172 w 3853281"/>
                <a:gd name="connsiteY16" fmla="*/ 2091086 h 3864489"/>
                <a:gd name="connsiteX17" fmla="*/ 405608 w 3853281"/>
                <a:gd name="connsiteY17" fmla="*/ 2413295 h 3864489"/>
                <a:gd name="connsiteX18" fmla="*/ 224088 w 3853281"/>
                <a:gd name="connsiteY18" fmla="*/ 2770894 h 3864489"/>
                <a:gd name="connsiteX19" fmla="*/ 0 w 3853281"/>
                <a:gd name="connsiteY19" fmla="*/ 3864489 h 3864489"/>
                <a:gd name="connsiteX20" fmla="*/ 94456 w 3853281"/>
                <a:gd name="connsiteY20" fmla="*/ 3864489 h 3864489"/>
                <a:gd name="connsiteX21" fmla="*/ 290944 w 3853281"/>
                <a:gd name="connsiteY21" fmla="*/ 2798614 h 3864489"/>
                <a:gd name="connsiteX22" fmla="*/ 884230 w 3853281"/>
                <a:gd name="connsiteY22" fmla="*/ 1884428 h 3864489"/>
                <a:gd name="connsiteX23" fmla="*/ 1448499 w 3853281"/>
                <a:gd name="connsiteY23" fmla="*/ 1436857 h 3864489"/>
                <a:gd name="connsiteX24" fmla="*/ 1740432 w 3853281"/>
                <a:gd name="connsiteY24" fmla="*/ 1471138 h 3864489"/>
                <a:gd name="connsiteX25" fmla="*/ 2247473 w 3853281"/>
                <a:gd name="connsiteY25" fmla="*/ 1863081 h 3864489"/>
                <a:gd name="connsiteX26" fmla="*/ 3087416 w 3853281"/>
                <a:gd name="connsiteY26" fmla="*/ 1958224 h 3864489"/>
                <a:gd name="connsiteX27" fmla="*/ 3087435 w 3853281"/>
                <a:gd name="connsiteY27" fmla="*/ 1958173 h 3864489"/>
                <a:gd name="connsiteX28" fmla="*/ 2383364 w 3853281"/>
                <a:gd name="connsiteY28" fmla="*/ 1490369 h 3864489"/>
                <a:gd name="connsiteX29" fmla="*/ 1754878 w 3853281"/>
                <a:gd name="connsiteY29" fmla="*/ 1458242 h 3864489"/>
                <a:gd name="connsiteX30" fmla="*/ 1499707 w 3853281"/>
                <a:gd name="connsiteY30" fmla="*/ 1406763 h 3864489"/>
                <a:gd name="connsiteX31" fmla="*/ 1786772 w 3853281"/>
                <a:gd name="connsiteY31" fmla="*/ 1263070 h 3864489"/>
                <a:gd name="connsiteX32" fmla="*/ 2853882 w 3853281"/>
                <a:gd name="connsiteY32" fmla="*/ 1034076 h 3864489"/>
                <a:gd name="connsiteX33" fmla="*/ 3356534 w 3853281"/>
                <a:gd name="connsiteY33" fmla="*/ 893028 h 3864489"/>
                <a:gd name="connsiteX34" fmla="*/ 3853267 w 3853281"/>
                <a:gd name="connsiteY34" fmla="*/ 381113 h 3864489"/>
                <a:gd name="connsiteX35" fmla="*/ 3853236 w 3853281"/>
                <a:gd name="connsiteY35" fmla="*/ 381056 h 3864489"/>
                <a:gd name="connsiteX36" fmla="*/ 3177685 w 3853281"/>
                <a:gd name="connsiteY36" fmla="*/ 610056 h 3864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853281" h="3864489">
                  <a:moveTo>
                    <a:pt x="3177685" y="610056"/>
                  </a:moveTo>
                  <a:cubicBezTo>
                    <a:pt x="2863612" y="808553"/>
                    <a:pt x="2830904" y="1015569"/>
                    <a:pt x="2829229" y="1027767"/>
                  </a:cubicBezTo>
                  <a:cubicBezTo>
                    <a:pt x="2499073" y="1029920"/>
                    <a:pt x="2168949" y="1089610"/>
                    <a:pt x="1858773" y="1204809"/>
                  </a:cubicBezTo>
                  <a:cubicBezTo>
                    <a:pt x="1869642" y="1147984"/>
                    <a:pt x="1891191" y="1093181"/>
                    <a:pt x="1922556" y="1044498"/>
                  </a:cubicBezTo>
                  <a:cubicBezTo>
                    <a:pt x="1928205" y="1035726"/>
                    <a:pt x="1937732" y="1030191"/>
                    <a:pt x="1948154" y="1029820"/>
                  </a:cubicBezTo>
                  <a:cubicBezTo>
                    <a:pt x="2387319" y="1014171"/>
                    <a:pt x="2897420" y="226022"/>
                    <a:pt x="2928232" y="70"/>
                  </a:cubicBezTo>
                  <a:cubicBezTo>
                    <a:pt x="2928239" y="26"/>
                    <a:pt x="2928200" y="-5"/>
                    <a:pt x="2928163" y="1"/>
                  </a:cubicBezTo>
                  <a:cubicBezTo>
                    <a:pt x="2701103" y="32695"/>
                    <a:pt x="1903073" y="539806"/>
                    <a:pt x="1913967" y="991407"/>
                  </a:cubicBezTo>
                  <a:cubicBezTo>
                    <a:pt x="1914250" y="1003063"/>
                    <a:pt x="1910756" y="1014518"/>
                    <a:pt x="1903797" y="1023869"/>
                  </a:cubicBezTo>
                  <a:cubicBezTo>
                    <a:pt x="1860706" y="1081739"/>
                    <a:pt x="1831242" y="1149716"/>
                    <a:pt x="1817376" y="1220546"/>
                  </a:cubicBezTo>
                  <a:cubicBezTo>
                    <a:pt x="1803535" y="1225936"/>
                    <a:pt x="1789719" y="1231402"/>
                    <a:pt x="1775967" y="1237019"/>
                  </a:cubicBezTo>
                  <a:cubicBezTo>
                    <a:pt x="1431100" y="1377274"/>
                    <a:pt x="1114187" y="1586639"/>
                    <a:pt x="848664" y="1848875"/>
                  </a:cubicBezTo>
                  <a:cubicBezTo>
                    <a:pt x="687705" y="2007889"/>
                    <a:pt x="545743" y="2186311"/>
                    <a:pt x="426514" y="2378976"/>
                  </a:cubicBezTo>
                  <a:cubicBezTo>
                    <a:pt x="305629" y="2070482"/>
                    <a:pt x="390595" y="938210"/>
                    <a:pt x="366566" y="653134"/>
                  </a:cubicBezTo>
                  <a:cubicBezTo>
                    <a:pt x="366560" y="653078"/>
                    <a:pt x="366490" y="653059"/>
                    <a:pt x="366459" y="653103"/>
                  </a:cubicBezTo>
                  <a:cubicBezTo>
                    <a:pt x="235857" y="820945"/>
                    <a:pt x="36794" y="1739728"/>
                    <a:pt x="342246" y="2053914"/>
                  </a:cubicBezTo>
                  <a:cubicBezTo>
                    <a:pt x="351988" y="2063933"/>
                    <a:pt x="357769" y="2077119"/>
                    <a:pt x="358172" y="2091086"/>
                  </a:cubicBezTo>
                  <a:cubicBezTo>
                    <a:pt x="361264" y="2199560"/>
                    <a:pt x="359765" y="2314525"/>
                    <a:pt x="405608" y="2413295"/>
                  </a:cubicBezTo>
                  <a:cubicBezTo>
                    <a:pt x="336844" y="2527984"/>
                    <a:pt x="276045" y="2647515"/>
                    <a:pt x="224088" y="2770894"/>
                  </a:cubicBezTo>
                  <a:cubicBezTo>
                    <a:pt x="78399" y="3115508"/>
                    <a:pt x="2424" y="3489574"/>
                    <a:pt x="0" y="3864489"/>
                  </a:cubicBezTo>
                  <a:lnTo>
                    <a:pt x="94456" y="3864489"/>
                  </a:lnTo>
                  <a:cubicBezTo>
                    <a:pt x="89538" y="3501721"/>
                    <a:pt x="155714" y="3137277"/>
                    <a:pt x="290944" y="2798614"/>
                  </a:cubicBezTo>
                  <a:cubicBezTo>
                    <a:pt x="425677" y="2459831"/>
                    <a:pt x="628575" y="2147287"/>
                    <a:pt x="884230" y="1884428"/>
                  </a:cubicBezTo>
                  <a:cubicBezTo>
                    <a:pt x="1051821" y="1712172"/>
                    <a:pt x="1241993" y="1561350"/>
                    <a:pt x="1448499" y="1436857"/>
                  </a:cubicBezTo>
                  <a:cubicBezTo>
                    <a:pt x="1518139" y="1417928"/>
                    <a:pt x="1642141" y="1399962"/>
                    <a:pt x="1740432" y="1471138"/>
                  </a:cubicBezTo>
                  <a:cubicBezTo>
                    <a:pt x="1754286" y="1505067"/>
                    <a:pt x="1855612" y="1720207"/>
                    <a:pt x="2247473" y="1863081"/>
                  </a:cubicBezTo>
                  <a:cubicBezTo>
                    <a:pt x="2670977" y="2017492"/>
                    <a:pt x="3081868" y="1959017"/>
                    <a:pt x="3087416" y="1958224"/>
                  </a:cubicBezTo>
                  <a:cubicBezTo>
                    <a:pt x="3087466" y="1958218"/>
                    <a:pt x="3087466" y="1958211"/>
                    <a:pt x="3087435" y="1958173"/>
                  </a:cubicBezTo>
                  <a:cubicBezTo>
                    <a:pt x="3083701" y="1953986"/>
                    <a:pt x="2806868" y="1644780"/>
                    <a:pt x="2383364" y="1490369"/>
                  </a:cubicBezTo>
                  <a:cubicBezTo>
                    <a:pt x="2024217" y="1359428"/>
                    <a:pt x="1812678" y="1432065"/>
                    <a:pt x="1754878" y="1458242"/>
                  </a:cubicBezTo>
                  <a:cubicBezTo>
                    <a:pt x="1673053" y="1397078"/>
                    <a:pt x="1574309" y="1395145"/>
                    <a:pt x="1499707" y="1406763"/>
                  </a:cubicBezTo>
                  <a:cubicBezTo>
                    <a:pt x="1592469" y="1353477"/>
                    <a:pt x="1688324" y="1305411"/>
                    <a:pt x="1786772" y="1263070"/>
                  </a:cubicBezTo>
                  <a:cubicBezTo>
                    <a:pt x="2122042" y="1118312"/>
                    <a:pt x="2486788" y="1040581"/>
                    <a:pt x="2853882" y="1034076"/>
                  </a:cubicBezTo>
                  <a:cubicBezTo>
                    <a:pt x="2917256" y="1045216"/>
                    <a:pt x="3098845" y="1055896"/>
                    <a:pt x="3356534" y="893028"/>
                  </a:cubicBezTo>
                  <a:cubicBezTo>
                    <a:pt x="3677679" y="690060"/>
                    <a:pt x="3850509" y="385987"/>
                    <a:pt x="3853267" y="381113"/>
                  </a:cubicBezTo>
                  <a:cubicBezTo>
                    <a:pt x="3853293" y="381069"/>
                    <a:pt x="3853286" y="381056"/>
                    <a:pt x="3853236" y="381056"/>
                  </a:cubicBezTo>
                  <a:cubicBezTo>
                    <a:pt x="3847650" y="381472"/>
                    <a:pt x="3498830" y="407088"/>
                    <a:pt x="3177685" y="610056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</p:grpSp>
      <p:grpSp>
        <p:nvGrpSpPr>
          <p:cNvPr id="64" name="GROUP: 60% Off">
            <a:extLst>
              <a:ext uri="{FF2B5EF4-FFF2-40B4-BE49-F238E27FC236}">
                <a16:creationId xmlns:a16="http://schemas.microsoft.com/office/drawing/2014/main" id="{182AB871-1A64-4FB4-54F5-5F6F3B8D9EF3}"/>
              </a:ext>
            </a:extLst>
          </p:cNvPr>
          <p:cNvGrpSpPr/>
          <p:nvPr/>
        </p:nvGrpSpPr>
        <p:grpSpPr>
          <a:xfrm>
            <a:off x="4482811" y="2999772"/>
            <a:ext cx="1143911" cy="840995"/>
            <a:chOff x="431800" y="485659"/>
            <a:chExt cx="1295400" cy="1008000"/>
          </a:xfrm>
        </p:grpSpPr>
        <p:sp>
          <p:nvSpPr>
            <p:cNvPr id="65" name="SHAPE: 60% Off BG">
              <a:extLst>
                <a:ext uri="{FF2B5EF4-FFF2-40B4-BE49-F238E27FC236}">
                  <a16:creationId xmlns:a16="http://schemas.microsoft.com/office/drawing/2014/main" id="{73F761A3-4580-835E-1694-D2933D90B041}"/>
                </a:ext>
              </a:extLst>
            </p:cNvPr>
            <p:cNvSpPr/>
            <p:nvPr/>
          </p:nvSpPr>
          <p:spPr>
            <a:xfrm>
              <a:off x="431800" y="485659"/>
              <a:ext cx="1295400" cy="100800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rgbClr val="5C2A08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>
                <a:lnSpc>
                  <a:spcPts val="1347"/>
                </a:lnSpc>
              </a:pPr>
              <a:endParaRPr lang="en-IN" sz="1571" b="1" spc="-84" dirty="0">
                <a:solidFill>
                  <a:srgbClr val="6F7688"/>
                </a:solidFill>
                <a:latin typeface="Unica One" panose="02000506000000020004" pitchFamily="2" charset="0"/>
              </a:endParaRPr>
            </a:p>
          </p:txBody>
        </p:sp>
        <p:sp>
          <p:nvSpPr>
            <p:cNvPr id="66" name="TXT: 60% Off">
              <a:extLst>
                <a:ext uri="{FF2B5EF4-FFF2-40B4-BE49-F238E27FC236}">
                  <a16:creationId xmlns:a16="http://schemas.microsoft.com/office/drawing/2014/main" id="{8FF69503-4954-9BE4-A548-EF97F91194F9}"/>
                </a:ext>
              </a:extLst>
            </p:cNvPr>
            <p:cNvSpPr txBox="1"/>
            <p:nvPr/>
          </p:nvSpPr>
          <p:spPr>
            <a:xfrm>
              <a:off x="644558" y="698500"/>
              <a:ext cx="869887" cy="717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IN" sz="2800" dirty="0">
                  <a:solidFill>
                    <a:schemeClr val="accent2">
                      <a:lumMod val="50000"/>
                    </a:schemeClr>
                  </a:solidFill>
                  <a:latin typeface="Cormorant Unicase SemiBold" pitchFamily="2" charset="0"/>
                  <a:ea typeface="Cormorant Unicase SemiBold" pitchFamily="2" charset="0"/>
                </a:rPr>
                <a:t>60%</a:t>
              </a:r>
            </a:p>
            <a:p>
              <a:pPr algn="ctr">
                <a:lnSpc>
                  <a:spcPts val="1800"/>
                </a:lnSpc>
              </a:pPr>
              <a:r>
                <a:rPr lang="en-IN" sz="2800" dirty="0">
                  <a:solidFill>
                    <a:schemeClr val="accent2">
                      <a:lumMod val="50000"/>
                    </a:schemeClr>
                  </a:solidFill>
                  <a:latin typeface="Cormorant Unicase SemiBold" pitchFamily="2" charset="0"/>
                  <a:ea typeface="Cormorant Unicase SemiBold" pitchFamily="2" charset="0"/>
                </a:rPr>
                <a:t>off</a:t>
              </a:r>
            </a:p>
          </p:txBody>
        </p:sp>
      </p:grpSp>
      <p:grpSp>
        <p:nvGrpSpPr>
          <p:cNvPr id="61" name="GROUP: Company">
            <a:extLst>
              <a:ext uri="{FF2B5EF4-FFF2-40B4-BE49-F238E27FC236}">
                <a16:creationId xmlns:a16="http://schemas.microsoft.com/office/drawing/2014/main" id="{02F14D9B-89A6-5124-776B-50A526928CF5}"/>
              </a:ext>
            </a:extLst>
          </p:cNvPr>
          <p:cNvGrpSpPr/>
          <p:nvPr/>
        </p:nvGrpSpPr>
        <p:grpSpPr>
          <a:xfrm>
            <a:off x="5212080" y="533400"/>
            <a:ext cx="990600" cy="670560"/>
            <a:chOff x="5273039" y="472441"/>
            <a:chExt cx="900000" cy="720000"/>
          </a:xfrm>
        </p:grpSpPr>
        <p:sp>
          <p:nvSpPr>
            <p:cNvPr id="62" name="GRAPHIC: Logo">
              <a:extLst>
                <a:ext uri="{FF2B5EF4-FFF2-40B4-BE49-F238E27FC236}">
                  <a16:creationId xmlns:a16="http://schemas.microsoft.com/office/drawing/2014/main" id="{D42ACE0E-38D5-808A-8229-2EE7E91304D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80536" y="700921"/>
              <a:ext cx="414672" cy="270580"/>
            </a:xfrm>
            <a:custGeom>
              <a:avLst/>
              <a:gdLst>
                <a:gd name="connsiteX0" fmla="*/ 1928784 w 1928783"/>
                <a:gd name="connsiteY0" fmla="*/ 0 h 1983438"/>
                <a:gd name="connsiteX1" fmla="*/ 0 w 1928783"/>
                <a:gd name="connsiteY1" fmla="*/ 0 h 1983438"/>
                <a:gd name="connsiteX2" fmla="*/ 0 w 1928783"/>
                <a:gd name="connsiteY2" fmla="*/ 164163 h 1983438"/>
                <a:gd name="connsiteX3" fmla="*/ 132998 w 1928783"/>
                <a:gd name="connsiteY3" fmla="*/ 164163 h 1983438"/>
                <a:gd name="connsiteX4" fmla="*/ 392897 w 1928783"/>
                <a:gd name="connsiteY4" fmla="*/ 1983439 h 1983438"/>
                <a:gd name="connsiteX5" fmla="*/ 1526372 w 1928783"/>
                <a:gd name="connsiteY5" fmla="*/ 1983439 h 1983438"/>
                <a:gd name="connsiteX6" fmla="*/ 1794929 w 1928783"/>
                <a:gd name="connsiteY6" fmla="*/ 164163 h 1983438"/>
                <a:gd name="connsiteX7" fmla="*/ 1928784 w 1928783"/>
                <a:gd name="connsiteY7" fmla="*/ 164163 h 1983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28783" h="1983438">
                  <a:moveTo>
                    <a:pt x="1928784" y="0"/>
                  </a:moveTo>
                  <a:lnTo>
                    <a:pt x="0" y="0"/>
                  </a:lnTo>
                  <a:lnTo>
                    <a:pt x="0" y="164163"/>
                  </a:lnTo>
                  <a:lnTo>
                    <a:pt x="132998" y="164163"/>
                  </a:lnTo>
                  <a:lnTo>
                    <a:pt x="392897" y="1983439"/>
                  </a:lnTo>
                  <a:lnTo>
                    <a:pt x="1526372" y="1983439"/>
                  </a:lnTo>
                  <a:lnTo>
                    <a:pt x="1794929" y="164163"/>
                  </a:lnTo>
                  <a:lnTo>
                    <a:pt x="1928784" y="164163"/>
                  </a:lnTo>
                  <a:close/>
                </a:path>
              </a:pathLst>
            </a:custGeom>
            <a:noFill/>
            <a:ln w="19050" cap="flat">
              <a:solidFill>
                <a:srgbClr val="A77C6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63" name="TXT: Company Name">
              <a:extLst>
                <a:ext uri="{FF2B5EF4-FFF2-40B4-BE49-F238E27FC236}">
                  <a16:creationId xmlns:a16="http://schemas.microsoft.com/office/drawing/2014/main" id="{A23139C6-FDE8-01E2-3B36-C4E0AD3A9EF5}"/>
                </a:ext>
              </a:extLst>
            </p:cNvPr>
            <p:cNvSpPr txBox="1"/>
            <p:nvPr/>
          </p:nvSpPr>
          <p:spPr>
            <a:xfrm>
              <a:off x="5273039" y="472441"/>
              <a:ext cx="900000" cy="720000"/>
            </a:xfrm>
            <a:prstGeom prst="rect">
              <a:avLst/>
            </a:prstGeom>
            <a:noFill/>
          </p:spPr>
          <p:txBody>
            <a:bodyPr wrap="none" rtlCol="0" anchor="ctr">
              <a:prstTxWarp prst="textCircle">
                <a:avLst/>
              </a:prstTxWarp>
              <a:spAutoFit/>
            </a:bodyPr>
            <a:lstStyle/>
            <a:p>
              <a:pPr algn="ctr"/>
              <a:r>
                <a:rPr lang="en-IN" spc="450" dirty="0">
                  <a:solidFill>
                    <a:srgbClr val="697081"/>
                  </a:solidFill>
                  <a:latin typeface="Cormorant Unicase SemiBold" pitchFamily="2" charset="0"/>
                  <a:ea typeface="Cormorant Unicase SemiBold" pitchFamily="2" charset="0"/>
                </a:rPr>
                <a:t>pottery inspires </a:t>
              </a:r>
            </a:p>
          </p:txBody>
        </p:sp>
      </p:grpSp>
      <p:sp>
        <p:nvSpPr>
          <p:cNvPr id="2" name="TXT: Address + Date">
            <a:extLst>
              <a:ext uri="{FF2B5EF4-FFF2-40B4-BE49-F238E27FC236}">
                <a16:creationId xmlns:a16="http://schemas.microsoft.com/office/drawing/2014/main" id="{C64C2C9F-6150-9A18-9E39-7B1B488AB09F}"/>
              </a:ext>
            </a:extLst>
          </p:cNvPr>
          <p:cNvSpPr txBox="1"/>
          <p:nvPr/>
        </p:nvSpPr>
        <p:spPr>
          <a:xfrm>
            <a:off x="121920" y="5472831"/>
            <a:ext cx="40825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000" spc="180" dirty="0">
                <a:solidFill>
                  <a:srgbClr val="5C2A08"/>
                </a:solidFill>
                <a:latin typeface="Cormorant SC SemiBold" pitchFamily="2" charset="0"/>
                <a:ea typeface="Cormorant SC SemiBold" pitchFamily="2" charset="0"/>
              </a:rPr>
              <a:t>143 avenue plaza basement</a:t>
            </a:r>
          </a:p>
          <a:p>
            <a:pPr algn="r"/>
            <a:r>
              <a:rPr lang="en-IN" sz="2000" spc="180" dirty="0">
                <a:solidFill>
                  <a:srgbClr val="5C2A08"/>
                </a:solidFill>
                <a:latin typeface="Cormorant SC SemiBold" pitchFamily="2" charset="0"/>
                <a:ea typeface="Cormorant SC SemiBold" pitchFamily="2" charset="0"/>
              </a:rPr>
              <a:t>12-18 July 2026</a:t>
            </a:r>
          </a:p>
        </p:txBody>
      </p:sp>
      <p:sp>
        <p:nvSpPr>
          <p:cNvPr id="3" name="TXT: Clearance Sale">
            <a:extLst>
              <a:ext uri="{FF2B5EF4-FFF2-40B4-BE49-F238E27FC236}">
                <a16:creationId xmlns:a16="http://schemas.microsoft.com/office/drawing/2014/main" id="{B15A228C-B92F-44F3-5FC3-5DC9FF004046}"/>
              </a:ext>
            </a:extLst>
          </p:cNvPr>
          <p:cNvSpPr txBox="1"/>
          <p:nvPr/>
        </p:nvSpPr>
        <p:spPr>
          <a:xfrm>
            <a:off x="161040" y="887694"/>
            <a:ext cx="3393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spc="100" dirty="0">
                <a:solidFill>
                  <a:srgbClr val="5C2A08"/>
                </a:solidFill>
                <a:latin typeface="Cormorant Unicase SemiBold" pitchFamily="2" charset="0"/>
                <a:ea typeface="Cormorant Unicase SemiBold" pitchFamily="2" charset="0"/>
              </a:rPr>
              <a:t>clearance sale</a:t>
            </a:r>
          </a:p>
        </p:txBody>
      </p:sp>
      <p:sp>
        <p:nvSpPr>
          <p:cNvPr id="60" name="TXT: Web Address">
            <a:extLst>
              <a:ext uri="{FF2B5EF4-FFF2-40B4-BE49-F238E27FC236}">
                <a16:creationId xmlns:a16="http://schemas.microsoft.com/office/drawing/2014/main" id="{3BF99EF3-62B5-428C-DB74-F9536588D05F}"/>
              </a:ext>
            </a:extLst>
          </p:cNvPr>
          <p:cNvSpPr txBox="1"/>
          <p:nvPr/>
        </p:nvSpPr>
        <p:spPr>
          <a:xfrm>
            <a:off x="179183" y="287863"/>
            <a:ext cx="3751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pc="300" dirty="0">
                <a:solidFill>
                  <a:srgbClr val="5C2A08"/>
                </a:solidFill>
                <a:latin typeface="Cormorant Unicase SemiBold" pitchFamily="2" charset="0"/>
                <a:ea typeface="Cormorant Unicase SemiBold" pitchFamily="2" charset="0"/>
              </a:rPr>
              <a:t>www.potteryinspires.shop</a:t>
            </a:r>
          </a:p>
        </p:txBody>
      </p:sp>
    </p:spTree>
    <p:extLst>
      <p:ext uri="{BB962C8B-B14F-4D97-AF65-F5344CB8AC3E}">
        <p14:creationId xmlns:p14="http://schemas.microsoft.com/office/powerpoint/2010/main" val="27766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28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 1">
            <a:extLst>
              <a:ext uri="{FF2B5EF4-FFF2-40B4-BE49-F238E27FC236}">
                <a16:creationId xmlns:a16="http://schemas.microsoft.com/office/drawing/2014/main" id="{11172726-B4A3-C2EC-30AD-8769990D0E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440269"/>
            <a:ext cx="5940000" cy="3960000"/>
          </a:xfrm>
          <a:prstGeom prst="rect">
            <a:avLst/>
          </a:prstGeom>
        </p:spPr>
      </p:pic>
      <p:pic>
        <p:nvPicPr>
          <p:cNvPr id="79" name="PIC 5">
            <a:extLst>
              <a:ext uri="{FF2B5EF4-FFF2-40B4-BE49-F238E27FC236}">
                <a16:creationId xmlns:a16="http://schemas.microsoft.com/office/drawing/2014/main" id="{636923DA-107E-4126-4651-0EF0E58B40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0" y="1440269"/>
            <a:ext cx="5488042" cy="3960000"/>
          </a:xfrm>
          <a:prstGeom prst="rect">
            <a:avLst/>
          </a:prstGeom>
        </p:spPr>
      </p:pic>
      <p:sp>
        <p:nvSpPr>
          <p:cNvPr id="45" name="SHAPE: Cutout BG">
            <a:extLst>
              <a:ext uri="{FF2B5EF4-FFF2-40B4-BE49-F238E27FC236}">
                <a16:creationId xmlns:a16="http://schemas.microsoft.com/office/drawing/2014/main" id="{801B90AE-C3FD-7C4E-8226-A26CA579D16F}"/>
              </a:ext>
            </a:extLst>
          </p:cNvPr>
          <p:cNvSpPr/>
          <p:nvPr/>
        </p:nvSpPr>
        <p:spPr>
          <a:xfrm flipH="1">
            <a:off x="0" y="0"/>
            <a:ext cx="6840538" cy="6840538"/>
          </a:xfrm>
          <a:custGeom>
            <a:avLst/>
            <a:gdLst>
              <a:gd name="connsiteX0" fmla="*/ 6840538 w 6840538"/>
              <a:gd name="connsiteY0" fmla="*/ 0 h 6840538"/>
              <a:gd name="connsiteX1" fmla="*/ 1171258 w 6840538"/>
              <a:gd name="connsiteY1" fmla="*/ 0 h 6840538"/>
              <a:gd name="connsiteX2" fmla="*/ 744538 w 6840538"/>
              <a:gd name="connsiteY2" fmla="*/ 0 h 6840538"/>
              <a:gd name="connsiteX3" fmla="*/ 0 w 6840538"/>
              <a:gd name="connsiteY3" fmla="*/ 0 h 6840538"/>
              <a:gd name="connsiteX4" fmla="*/ 0 w 6840538"/>
              <a:gd name="connsiteY4" fmla="*/ 6840538 h 6840538"/>
              <a:gd name="connsiteX5" fmla="*/ 744538 w 6840538"/>
              <a:gd name="connsiteY5" fmla="*/ 6840538 h 6840538"/>
              <a:gd name="connsiteX6" fmla="*/ 1171258 w 6840538"/>
              <a:gd name="connsiteY6" fmla="*/ 6840538 h 6840538"/>
              <a:gd name="connsiteX7" fmla="*/ 6840538 w 6840538"/>
              <a:gd name="connsiteY7" fmla="*/ 6840538 h 6840538"/>
              <a:gd name="connsiteX8" fmla="*/ 6840538 w 6840538"/>
              <a:gd name="connsiteY8" fmla="*/ 5323502 h 6840538"/>
              <a:gd name="connsiteX9" fmla="*/ 3036439 w 6840538"/>
              <a:gd name="connsiteY9" fmla="*/ 5323502 h 6840538"/>
              <a:gd name="connsiteX10" fmla="*/ 2494666 w 6840538"/>
              <a:gd name="connsiteY10" fmla="*/ 4687985 h 6840538"/>
              <a:gd name="connsiteX11" fmla="*/ 2494666 w 6840538"/>
              <a:gd name="connsiteY11" fmla="*/ 2145994 h 6840538"/>
              <a:gd name="connsiteX12" fmla="*/ 3036439 w 6840538"/>
              <a:gd name="connsiteY12" fmla="*/ 1510478 h 6840538"/>
              <a:gd name="connsiteX13" fmla="*/ 6840538 w 6840538"/>
              <a:gd name="connsiteY13" fmla="*/ 1510478 h 684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40538" h="6840538">
                <a:moveTo>
                  <a:pt x="6840538" y="0"/>
                </a:moveTo>
                <a:lnTo>
                  <a:pt x="1171258" y="0"/>
                </a:lnTo>
                <a:lnTo>
                  <a:pt x="744538" y="0"/>
                </a:lnTo>
                <a:lnTo>
                  <a:pt x="0" y="0"/>
                </a:lnTo>
                <a:lnTo>
                  <a:pt x="0" y="6840538"/>
                </a:lnTo>
                <a:lnTo>
                  <a:pt x="744538" y="6840538"/>
                </a:lnTo>
                <a:lnTo>
                  <a:pt x="1171258" y="6840538"/>
                </a:lnTo>
                <a:lnTo>
                  <a:pt x="6840538" y="6840538"/>
                </a:lnTo>
                <a:lnTo>
                  <a:pt x="6840538" y="5323502"/>
                </a:lnTo>
                <a:lnTo>
                  <a:pt x="3036439" y="5323502"/>
                </a:lnTo>
                <a:cubicBezTo>
                  <a:pt x="2737226" y="5323502"/>
                  <a:pt x="2494666" y="5038971"/>
                  <a:pt x="2494666" y="4687985"/>
                </a:cubicBezTo>
                <a:lnTo>
                  <a:pt x="2494666" y="2145994"/>
                </a:lnTo>
                <a:cubicBezTo>
                  <a:pt x="2494666" y="1795009"/>
                  <a:pt x="2737226" y="1510478"/>
                  <a:pt x="3036439" y="1510478"/>
                </a:cubicBezTo>
                <a:lnTo>
                  <a:pt x="6840538" y="1510478"/>
                </a:lnTo>
                <a:close/>
              </a:path>
            </a:pathLst>
          </a:custGeom>
          <a:solidFill>
            <a:srgbClr val="E6EA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010" dirty="0"/>
          </a:p>
        </p:txBody>
      </p:sp>
      <p:grpSp>
        <p:nvGrpSpPr>
          <p:cNvPr id="46" name="GRAPHIC BR" descr="An arch of leaves, pinecones, lights and bells">
            <a:extLst>
              <a:ext uri="{FF2B5EF4-FFF2-40B4-BE49-F238E27FC236}">
                <a16:creationId xmlns:a16="http://schemas.microsoft.com/office/drawing/2014/main" id="{A0562A17-69E7-4284-942B-85AFCCC90C77}"/>
              </a:ext>
            </a:extLst>
          </p:cNvPr>
          <p:cNvGrpSpPr>
            <a:grpSpLocks noChangeAspect="1"/>
          </p:cNvGrpSpPr>
          <p:nvPr/>
        </p:nvGrpSpPr>
        <p:grpSpPr>
          <a:xfrm rot="10800000" flipV="1">
            <a:off x="3348954" y="3305206"/>
            <a:ext cx="3369664" cy="3535333"/>
            <a:chOff x="500462" y="162453"/>
            <a:chExt cx="3896922" cy="4155926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EB02E63-822E-AB6E-AC62-83CA5F244F89}"/>
                </a:ext>
              </a:extLst>
            </p:cNvPr>
            <p:cNvSpPr/>
            <p:nvPr/>
          </p:nvSpPr>
          <p:spPr>
            <a:xfrm>
              <a:off x="615442" y="3373829"/>
              <a:ext cx="1487186" cy="941345"/>
            </a:xfrm>
            <a:custGeom>
              <a:avLst/>
              <a:gdLst>
                <a:gd name="connsiteX0" fmla="*/ 704607 w 1487186"/>
                <a:gd name="connsiteY0" fmla="*/ 129247 h 941345"/>
                <a:gd name="connsiteX1" fmla="*/ 259057 w 1487186"/>
                <a:gd name="connsiteY1" fmla="*/ 489548 h 941345"/>
                <a:gd name="connsiteX2" fmla="*/ 182736 w 1487186"/>
                <a:gd name="connsiteY2" fmla="*/ 563135 h 941345"/>
                <a:gd name="connsiteX3" fmla="*/ 100692 w 1487186"/>
                <a:gd name="connsiteY3" fmla="*/ 676760 h 941345"/>
                <a:gd name="connsiteX4" fmla="*/ 1 w 1487186"/>
                <a:gd name="connsiteY4" fmla="*/ 937157 h 941345"/>
                <a:gd name="connsiteX5" fmla="*/ 52 w 1487186"/>
                <a:gd name="connsiteY5" fmla="*/ 937232 h 941345"/>
                <a:gd name="connsiteX6" fmla="*/ 17822 w 1487186"/>
                <a:gd name="connsiteY6" fmla="*/ 941344 h 941345"/>
                <a:gd name="connsiteX7" fmla="*/ 17898 w 1487186"/>
                <a:gd name="connsiteY7" fmla="*/ 941300 h 941345"/>
                <a:gd name="connsiteX8" fmla="*/ 116403 w 1487186"/>
                <a:gd name="connsiteY8" fmla="*/ 685626 h 941345"/>
                <a:gd name="connsiteX9" fmla="*/ 196237 w 1487186"/>
                <a:gd name="connsiteY9" fmla="*/ 574848 h 941345"/>
                <a:gd name="connsiteX10" fmla="*/ 247036 w 1487186"/>
                <a:gd name="connsiteY10" fmla="*/ 523608 h 941345"/>
                <a:gd name="connsiteX11" fmla="*/ 847929 w 1487186"/>
                <a:gd name="connsiteY11" fmla="*/ 472445 h 941345"/>
                <a:gd name="connsiteX12" fmla="*/ 1487171 w 1487186"/>
                <a:gd name="connsiteY12" fmla="*/ 3986 h 941345"/>
                <a:gd name="connsiteX13" fmla="*/ 1487164 w 1487186"/>
                <a:gd name="connsiteY13" fmla="*/ 3973 h 941345"/>
                <a:gd name="connsiteX14" fmla="*/ 704607 w 1487186"/>
                <a:gd name="connsiteY14" fmla="*/ 129247 h 941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87186" h="941345">
                  <a:moveTo>
                    <a:pt x="704607" y="129247"/>
                  </a:moveTo>
                  <a:cubicBezTo>
                    <a:pt x="402530" y="255390"/>
                    <a:pt x="293376" y="420192"/>
                    <a:pt x="259057" y="489548"/>
                  </a:cubicBezTo>
                  <a:cubicBezTo>
                    <a:pt x="231891" y="512116"/>
                    <a:pt x="206275" y="536650"/>
                    <a:pt x="182736" y="563135"/>
                  </a:cubicBezTo>
                  <a:cubicBezTo>
                    <a:pt x="151635" y="598053"/>
                    <a:pt x="124192" y="636288"/>
                    <a:pt x="100692" y="676760"/>
                  </a:cubicBezTo>
                  <a:cubicBezTo>
                    <a:pt x="53539" y="757803"/>
                    <a:pt x="22394" y="846920"/>
                    <a:pt x="1" y="937157"/>
                  </a:cubicBezTo>
                  <a:cubicBezTo>
                    <a:pt x="-5" y="937188"/>
                    <a:pt x="14" y="937226"/>
                    <a:pt x="52" y="937232"/>
                  </a:cubicBezTo>
                  <a:lnTo>
                    <a:pt x="17822" y="941344"/>
                  </a:lnTo>
                  <a:cubicBezTo>
                    <a:pt x="17853" y="941351"/>
                    <a:pt x="17891" y="941332"/>
                    <a:pt x="17898" y="941300"/>
                  </a:cubicBezTo>
                  <a:cubicBezTo>
                    <a:pt x="39906" y="852209"/>
                    <a:pt x="70466" y="764724"/>
                    <a:pt x="116403" y="685626"/>
                  </a:cubicBezTo>
                  <a:cubicBezTo>
                    <a:pt x="139305" y="646112"/>
                    <a:pt x="165986" y="608877"/>
                    <a:pt x="196237" y="574848"/>
                  </a:cubicBezTo>
                  <a:cubicBezTo>
                    <a:pt x="212219" y="556838"/>
                    <a:pt x="229240" y="539798"/>
                    <a:pt x="247036" y="523608"/>
                  </a:cubicBezTo>
                  <a:cubicBezTo>
                    <a:pt x="268125" y="534018"/>
                    <a:pt x="476180" y="627680"/>
                    <a:pt x="847929" y="472445"/>
                  </a:cubicBezTo>
                  <a:cubicBezTo>
                    <a:pt x="1239072" y="309104"/>
                    <a:pt x="1485319" y="6265"/>
                    <a:pt x="1487171" y="3986"/>
                  </a:cubicBezTo>
                  <a:cubicBezTo>
                    <a:pt x="1487190" y="3960"/>
                    <a:pt x="1487196" y="3973"/>
                    <a:pt x="1487164" y="3973"/>
                  </a:cubicBezTo>
                  <a:cubicBezTo>
                    <a:pt x="1484236" y="3690"/>
                    <a:pt x="1095750" y="-34093"/>
                    <a:pt x="704607" y="129247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FD5C515-D0A0-4D1C-D5CA-50A47F6FBB6E}"/>
                </a:ext>
              </a:extLst>
            </p:cNvPr>
            <p:cNvSpPr/>
            <p:nvPr/>
          </p:nvSpPr>
          <p:spPr>
            <a:xfrm>
              <a:off x="914755" y="2032556"/>
              <a:ext cx="1343704" cy="973261"/>
            </a:xfrm>
            <a:custGeom>
              <a:avLst/>
              <a:gdLst>
                <a:gd name="connsiteX0" fmla="*/ 1343704 w 1343704"/>
                <a:gd name="connsiteY0" fmla="*/ 76 h 973261"/>
                <a:gd name="connsiteX1" fmla="*/ 247206 w 1343704"/>
                <a:gd name="connsiteY1" fmla="*/ 899848 h 973261"/>
                <a:gd name="connsiteX2" fmla="*/ 214039 w 1343704"/>
                <a:gd name="connsiteY2" fmla="*/ 906441 h 973261"/>
                <a:gd name="connsiteX3" fmla="*/ 1682 w 1343704"/>
                <a:gd name="connsiteY3" fmla="*/ 971471 h 973261"/>
                <a:gd name="connsiteX4" fmla="*/ 813 w 1343704"/>
                <a:gd name="connsiteY4" fmla="*/ 952195 h 973261"/>
                <a:gd name="connsiteX5" fmla="*/ 121 w 1343704"/>
                <a:gd name="connsiteY5" fmla="*/ 932907 h 973261"/>
                <a:gd name="connsiteX6" fmla="*/ 195563 w 1343704"/>
                <a:gd name="connsiteY6" fmla="*/ 885553 h 973261"/>
                <a:gd name="connsiteX7" fmla="*/ 212975 w 1343704"/>
                <a:gd name="connsiteY7" fmla="*/ 861687 h 973261"/>
                <a:gd name="connsiteX8" fmla="*/ 1343641 w 1343704"/>
                <a:gd name="connsiteY8" fmla="*/ 1 h 973261"/>
                <a:gd name="connsiteX9" fmla="*/ 1343704 w 1343704"/>
                <a:gd name="connsiteY9" fmla="*/ 76 h 973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3704" h="973261">
                  <a:moveTo>
                    <a:pt x="1343704" y="76"/>
                  </a:moveTo>
                  <a:cubicBezTo>
                    <a:pt x="1286382" y="222244"/>
                    <a:pt x="694935" y="960281"/>
                    <a:pt x="247206" y="899848"/>
                  </a:cubicBezTo>
                  <a:cubicBezTo>
                    <a:pt x="235713" y="898298"/>
                    <a:pt x="224039" y="900572"/>
                    <a:pt x="214039" y="906441"/>
                  </a:cubicBezTo>
                  <a:cubicBezTo>
                    <a:pt x="149664" y="944204"/>
                    <a:pt x="76145" y="966345"/>
                    <a:pt x="1682" y="971471"/>
                  </a:cubicBezTo>
                  <a:cubicBezTo>
                    <a:pt x="1304" y="962875"/>
                    <a:pt x="2400" y="990727"/>
                    <a:pt x="813" y="952195"/>
                  </a:cubicBezTo>
                  <a:cubicBezTo>
                    <a:pt x="-711" y="913657"/>
                    <a:pt x="435" y="941509"/>
                    <a:pt x="121" y="932907"/>
                  </a:cubicBezTo>
                  <a:cubicBezTo>
                    <a:pt x="67688" y="931855"/>
                    <a:pt x="135036" y="915754"/>
                    <a:pt x="195563" y="885553"/>
                  </a:cubicBezTo>
                  <a:cubicBezTo>
                    <a:pt x="204908" y="880887"/>
                    <a:pt x="211463" y="872021"/>
                    <a:pt x="212975" y="861687"/>
                  </a:cubicBezTo>
                  <a:cubicBezTo>
                    <a:pt x="276525" y="426861"/>
                    <a:pt x="1115674" y="5939"/>
                    <a:pt x="1343641" y="1"/>
                  </a:cubicBezTo>
                  <a:cubicBezTo>
                    <a:pt x="1343685" y="-6"/>
                    <a:pt x="1343710" y="32"/>
                    <a:pt x="1343704" y="76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A3D40C0-26BB-D0CF-CBCF-6CFFB4ADF76C}"/>
                </a:ext>
              </a:extLst>
            </p:cNvPr>
            <p:cNvSpPr/>
            <p:nvPr/>
          </p:nvSpPr>
          <p:spPr>
            <a:xfrm>
              <a:off x="1809030" y="162453"/>
              <a:ext cx="469908" cy="1818461"/>
            </a:xfrm>
            <a:custGeom>
              <a:avLst/>
              <a:gdLst>
                <a:gd name="connsiteX0" fmla="*/ 465896 w 469908"/>
                <a:gd name="connsiteY0" fmla="*/ 1309412 h 1818461"/>
                <a:gd name="connsiteX1" fmla="*/ 465896 w 469908"/>
                <a:gd name="connsiteY1" fmla="*/ 116 h 1818461"/>
                <a:gd name="connsiteX2" fmla="*/ 465776 w 469908"/>
                <a:gd name="connsiteY2" fmla="*/ 84 h 1818461"/>
                <a:gd name="connsiteX3" fmla="*/ 267538 w 469908"/>
                <a:gd name="connsiteY3" fmla="*/ 821633 h 1818461"/>
                <a:gd name="connsiteX4" fmla="*/ 454662 w 469908"/>
                <a:gd name="connsiteY4" fmla="*/ 1425152 h 1818461"/>
                <a:gd name="connsiteX5" fmla="*/ 448497 w 469908"/>
                <a:gd name="connsiteY5" fmla="*/ 1472557 h 1818461"/>
                <a:gd name="connsiteX6" fmla="*/ 362441 w 469908"/>
                <a:gd name="connsiteY6" fmla="*/ 1651620 h 1818461"/>
                <a:gd name="connsiteX7" fmla="*/ 196538 w 469908"/>
                <a:gd name="connsiteY7" fmla="*/ 1762481 h 1818461"/>
                <a:gd name="connsiteX8" fmla="*/ 592 w 469908"/>
                <a:gd name="connsiteY8" fmla="*/ 1804608 h 1818461"/>
                <a:gd name="connsiteX9" fmla="*/ 0 w 469908"/>
                <a:gd name="connsiteY9" fmla="*/ 1805244 h 1818461"/>
                <a:gd name="connsiteX10" fmla="*/ 315 w 469908"/>
                <a:gd name="connsiteY10" fmla="*/ 1818462 h 1818461"/>
                <a:gd name="connsiteX11" fmla="*/ 201645 w 469908"/>
                <a:gd name="connsiteY11" fmla="*/ 1775201 h 1818461"/>
                <a:gd name="connsiteX12" fmla="*/ 372611 w 469908"/>
                <a:gd name="connsiteY12" fmla="*/ 1660619 h 1818461"/>
                <a:gd name="connsiteX13" fmla="*/ 461740 w 469908"/>
                <a:gd name="connsiteY13" fmla="*/ 1474956 h 1818461"/>
                <a:gd name="connsiteX14" fmla="*/ 465896 w 469908"/>
                <a:gd name="connsiteY14" fmla="*/ 1309412 h 1818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9908" h="1818461">
                  <a:moveTo>
                    <a:pt x="465896" y="1309412"/>
                  </a:moveTo>
                  <a:lnTo>
                    <a:pt x="465896" y="116"/>
                  </a:lnTo>
                  <a:cubicBezTo>
                    <a:pt x="465896" y="-23"/>
                    <a:pt x="465846" y="-42"/>
                    <a:pt x="465776" y="84"/>
                  </a:cubicBezTo>
                  <a:cubicBezTo>
                    <a:pt x="460342" y="10248"/>
                    <a:pt x="267538" y="374181"/>
                    <a:pt x="267538" y="821633"/>
                  </a:cubicBezTo>
                  <a:cubicBezTo>
                    <a:pt x="267538" y="1209943"/>
                    <a:pt x="412724" y="1383207"/>
                    <a:pt x="454662" y="1425152"/>
                  </a:cubicBezTo>
                  <a:cubicBezTo>
                    <a:pt x="453340" y="1441052"/>
                    <a:pt x="451350" y="1456877"/>
                    <a:pt x="448497" y="1472557"/>
                  </a:cubicBezTo>
                  <a:cubicBezTo>
                    <a:pt x="436671" y="1538947"/>
                    <a:pt x="407018" y="1601647"/>
                    <a:pt x="362441" y="1651620"/>
                  </a:cubicBezTo>
                  <a:cubicBezTo>
                    <a:pt x="317625" y="1701575"/>
                    <a:pt x="259081" y="1737872"/>
                    <a:pt x="196538" y="1762481"/>
                  </a:cubicBezTo>
                  <a:cubicBezTo>
                    <a:pt x="134197" y="1786819"/>
                    <a:pt x="66730" y="1801346"/>
                    <a:pt x="592" y="1804608"/>
                  </a:cubicBezTo>
                  <a:cubicBezTo>
                    <a:pt x="252" y="1804627"/>
                    <a:pt x="-6" y="1804904"/>
                    <a:pt x="0" y="1805244"/>
                  </a:cubicBezTo>
                  <a:lnTo>
                    <a:pt x="315" y="1818462"/>
                  </a:lnTo>
                  <a:cubicBezTo>
                    <a:pt x="69205" y="1815061"/>
                    <a:pt x="137339" y="1800263"/>
                    <a:pt x="201645" y="1775201"/>
                  </a:cubicBezTo>
                  <a:cubicBezTo>
                    <a:pt x="265687" y="1749943"/>
                    <a:pt x="326120" y="1712532"/>
                    <a:pt x="372611" y="1660619"/>
                  </a:cubicBezTo>
                  <a:cubicBezTo>
                    <a:pt x="418888" y="1608725"/>
                    <a:pt x="449631" y="1543380"/>
                    <a:pt x="461740" y="1474956"/>
                  </a:cubicBezTo>
                  <a:cubicBezTo>
                    <a:pt x="471626" y="1420284"/>
                    <a:pt x="471935" y="1364423"/>
                    <a:pt x="465896" y="1309412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6C35C95-45B2-CB01-7B27-49BF65F342DE}"/>
                </a:ext>
              </a:extLst>
            </p:cNvPr>
            <p:cNvSpPr/>
            <p:nvPr/>
          </p:nvSpPr>
          <p:spPr>
            <a:xfrm>
              <a:off x="500462" y="3109943"/>
              <a:ext cx="1771587" cy="1125313"/>
            </a:xfrm>
            <a:custGeom>
              <a:avLst/>
              <a:gdLst>
                <a:gd name="connsiteX0" fmla="*/ 344724 w 1771587"/>
                <a:gd name="connsiteY0" fmla="*/ 264137 h 1125313"/>
                <a:gd name="connsiteX1" fmla="*/ 1771530 w 1771587"/>
                <a:gd name="connsiteY1" fmla="*/ 125551 h 1125313"/>
                <a:gd name="connsiteX2" fmla="*/ 1771548 w 1771587"/>
                <a:gd name="connsiteY2" fmla="*/ 125432 h 1125313"/>
                <a:gd name="connsiteX3" fmla="*/ 934679 w 1771587"/>
                <a:gd name="connsiteY3" fmla="*/ 7544 h 1125313"/>
                <a:gd name="connsiteX4" fmla="*/ 363917 w 1771587"/>
                <a:gd name="connsiteY4" fmla="*/ 238597 h 1125313"/>
                <a:gd name="connsiteX5" fmla="*/ 49901 w 1771587"/>
                <a:gd name="connsiteY5" fmla="*/ 1125075 h 1125313"/>
                <a:gd name="connsiteX6" fmla="*/ 66053 w 1771587"/>
                <a:gd name="connsiteY6" fmla="*/ 1111152 h 1125313"/>
                <a:gd name="connsiteX7" fmla="*/ 344724 w 1771587"/>
                <a:gd name="connsiteY7" fmla="*/ 264137 h 112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71587" h="1125313">
                  <a:moveTo>
                    <a:pt x="344724" y="264137"/>
                  </a:moveTo>
                  <a:lnTo>
                    <a:pt x="1771530" y="125551"/>
                  </a:lnTo>
                  <a:cubicBezTo>
                    <a:pt x="1771593" y="125545"/>
                    <a:pt x="1771612" y="125457"/>
                    <a:pt x="1771548" y="125432"/>
                  </a:cubicBezTo>
                  <a:cubicBezTo>
                    <a:pt x="1760906" y="121005"/>
                    <a:pt x="1380040" y="-35717"/>
                    <a:pt x="934679" y="7544"/>
                  </a:cubicBezTo>
                  <a:cubicBezTo>
                    <a:pt x="580039" y="41989"/>
                    <a:pt x="417443" y="180600"/>
                    <a:pt x="363917" y="238597"/>
                  </a:cubicBezTo>
                  <a:cubicBezTo>
                    <a:pt x="-19651" y="346680"/>
                    <a:pt x="-52641" y="799087"/>
                    <a:pt x="49901" y="1125075"/>
                  </a:cubicBezTo>
                  <a:cubicBezTo>
                    <a:pt x="50537" y="1127096"/>
                    <a:pt x="67463" y="1115730"/>
                    <a:pt x="66053" y="1111152"/>
                  </a:cubicBezTo>
                  <a:cubicBezTo>
                    <a:pt x="-28315" y="805164"/>
                    <a:pt x="-199" y="379009"/>
                    <a:pt x="344724" y="264137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4540929-85BF-F340-C0B3-BE1027600652}"/>
                </a:ext>
              </a:extLst>
            </p:cNvPr>
            <p:cNvSpPr/>
            <p:nvPr/>
          </p:nvSpPr>
          <p:spPr>
            <a:xfrm>
              <a:off x="544104" y="453889"/>
              <a:ext cx="3853281" cy="3864489"/>
            </a:xfrm>
            <a:custGeom>
              <a:avLst/>
              <a:gdLst>
                <a:gd name="connsiteX0" fmla="*/ 3177685 w 3853281"/>
                <a:gd name="connsiteY0" fmla="*/ 610056 h 3864489"/>
                <a:gd name="connsiteX1" fmla="*/ 2829229 w 3853281"/>
                <a:gd name="connsiteY1" fmla="*/ 1027767 h 3864489"/>
                <a:gd name="connsiteX2" fmla="*/ 1858773 w 3853281"/>
                <a:gd name="connsiteY2" fmla="*/ 1204809 h 3864489"/>
                <a:gd name="connsiteX3" fmla="*/ 1922556 w 3853281"/>
                <a:gd name="connsiteY3" fmla="*/ 1044498 h 3864489"/>
                <a:gd name="connsiteX4" fmla="*/ 1948154 w 3853281"/>
                <a:gd name="connsiteY4" fmla="*/ 1029820 h 3864489"/>
                <a:gd name="connsiteX5" fmla="*/ 2928232 w 3853281"/>
                <a:gd name="connsiteY5" fmla="*/ 70 h 3864489"/>
                <a:gd name="connsiteX6" fmla="*/ 2928163 w 3853281"/>
                <a:gd name="connsiteY6" fmla="*/ 1 h 3864489"/>
                <a:gd name="connsiteX7" fmla="*/ 1913967 w 3853281"/>
                <a:gd name="connsiteY7" fmla="*/ 991407 h 3864489"/>
                <a:gd name="connsiteX8" fmla="*/ 1903797 w 3853281"/>
                <a:gd name="connsiteY8" fmla="*/ 1023869 h 3864489"/>
                <a:gd name="connsiteX9" fmla="*/ 1817376 w 3853281"/>
                <a:gd name="connsiteY9" fmla="*/ 1220546 h 3864489"/>
                <a:gd name="connsiteX10" fmla="*/ 1775967 w 3853281"/>
                <a:gd name="connsiteY10" fmla="*/ 1237019 h 3864489"/>
                <a:gd name="connsiteX11" fmla="*/ 848664 w 3853281"/>
                <a:gd name="connsiteY11" fmla="*/ 1848875 h 3864489"/>
                <a:gd name="connsiteX12" fmla="*/ 426514 w 3853281"/>
                <a:gd name="connsiteY12" fmla="*/ 2378976 h 3864489"/>
                <a:gd name="connsiteX13" fmla="*/ 366566 w 3853281"/>
                <a:gd name="connsiteY13" fmla="*/ 653134 h 3864489"/>
                <a:gd name="connsiteX14" fmla="*/ 366459 w 3853281"/>
                <a:gd name="connsiteY14" fmla="*/ 653103 h 3864489"/>
                <a:gd name="connsiteX15" fmla="*/ 342246 w 3853281"/>
                <a:gd name="connsiteY15" fmla="*/ 2053914 h 3864489"/>
                <a:gd name="connsiteX16" fmla="*/ 358172 w 3853281"/>
                <a:gd name="connsiteY16" fmla="*/ 2091086 h 3864489"/>
                <a:gd name="connsiteX17" fmla="*/ 405608 w 3853281"/>
                <a:gd name="connsiteY17" fmla="*/ 2413295 h 3864489"/>
                <a:gd name="connsiteX18" fmla="*/ 224088 w 3853281"/>
                <a:gd name="connsiteY18" fmla="*/ 2770894 h 3864489"/>
                <a:gd name="connsiteX19" fmla="*/ 0 w 3853281"/>
                <a:gd name="connsiteY19" fmla="*/ 3864489 h 3864489"/>
                <a:gd name="connsiteX20" fmla="*/ 94456 w 3853281"/>
                <a:gd name="connsiteY20" fmla="*/ 3864489 h 3864489"/>
                <a:gd name="connsiteX21" fmla="*/ 290944 w 3853281"/>
                <a:gd name="connsiteY21" fmla="*/ 2798614 h 3864489"/>
                <a:gd name="connsiteX22" fmla="*/ 884230 w 3853281"/>
                <a:gd name="connsiteY22" fmla="*/ 1884428 h 3864489"/>
                <a:gd name="connsiteX23" fmla="*/ 1448499 w 3853281"/>
                <a:gd name="connsiteY23" fmla="*/ 1436857 h 3864489"/>
                <a:gd name="connsiteX24" fmla="*/ 1740432 w 3853281"/>
                <a:gd name="connsiteY24" fmla="*/ 1471138 h 3864489"/>
                <a:gd name="connsiteX25" fmla="*/ 2247473 w 3853281"/>
                <a:gd name="connsiteY25" fmla="*/ 1863081 h 3864489"/>
                <a:gd name="connsiteX26" fmla="*/ 3087416 w 3853281"/>
                <a:gd name="connsiteY26" fmla="*/ 1958224 h 3864489"/>
                <a:gd name="connsiteX27" fmla="*/ 3087435 w 3853281"/>
                <a:gd name="connsiteY27" fmla="*/ 1958173 h 3864489"/>
                <a:gd name="connsiteX28" fmla="*/ 2383364 w 3853281"/>
                <a:gd name="connsiteY28" fmla="*/ 1490369 h 3864489"/>
                <a:gd name="connsiteX29" fmla="*/ 1754878 w 3853281"/>
                <a:gd name="connsiteY29" fmla="*/ 1458242 h 3864489"/>
                <a:gd name="connsiteX30" fmla="*/ 1499707 w 3853281"/>
                <a:gd name="connsiteY30" fmla="*/ 1406763 h 3864489"/>
                <a:gd name="connsiteX31" fmla="*/ 1786772 w 3853281"/>
                <a:gd name="connsiteY31" fmla="*/ 1263070 h 3864489"/>
                <a:gd name="connsiteX32" fmla="*/ 2853882 w 3853281"/>
                <a:gd name="connsiteY32" fmla="*/ 1034076 h 3864489"/>
                <a:gd name="connsiteX33" fmla="*/ 3356534 w 3853281"/>
                <a:gd name="connsiteY33" fmla="*/ 893028 h 3864489"/>
                <a:gd name="connsiteX34" fmla="*/ 3853267 w 3853281"/>
                <a:gd name="connsiteY34" fmla="*/ 381113 h 3864489"/>
                <a:gd name="connsiteX35" fmla="*/ 3853236 w 3853281"/>
                <a:gd name="connsiteY35" fmla="*/ 381056 h 3864489"/>
                <a:gd name="connsiteX36" fmla="*/ 3177685 w 3853281"/>
                <a:gd name="connsiteY36" fmla="*/ 610056 h 3864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853281" h="3864489">
                  <a:moveTo>
                    <a:pt x="3177685" y="610056"/>
                  </a:moveTo>
                  <a:cubicBezTo>
                    <a:pt x="2863612" y="808553"/>
                    <a:pt x="2830904" y="1015569"/>
                    <a:pt x="2829229" y="1027767"/>
                  </a:cubicBezTo>
                  <a:cubicBezTo>
                    <a:pt x="2499073" y="1029920"/>
                    <a:pt x="2168949" y="1089610"/>
                    <a:pt x="1858773" y="1204809"/>
                  </a:cubicBezTo>
                  <a:cubicBezTo>
                    <a:pt x="1869642" y="1147984"/>
                    <a:pt x="1891191" y="1093181"/>
                    <a:pt x="1922556" y="1044498"/>
                  </a:cubicBezTo>
                  <a:cubicBezTo>
                    <a:pt x="1928205" y="1035726"/>
                    <a:pt x="1937732" y="1030191"/>
                    <a:pt x="1948154" y="1029820"/>
                  </a:cubicBezTo>
                  <a:cubicBezTo>
                    <a:pt x="2387319" y="1014171"/>
                    <a:pt x="2897420" y="226022"/>
                    <a:pt x="2928232" y="70"/>
                  </a:cubicBezTo>
                  <a:cubicBezTo>
                    <a:pt x="2928239" y="26"/>
                    <a:pt x="2928200" y="-5"/>
                    <a:pt x="2928163" y="1"/>
                  </a:cubicBezTo>
                  <a:cubicBezTo>
                    <a:pt x="2701103" y="32695"/>
                    <a:pt x="1903073" y="539806"/>
                    <a:pt x="1913967" y="991407"/>
                  </a:cubicBezTo>
                  <a:cubicBezTo>
                    <a:pt x="1914250" y="1003063"/>
                    <a:pt x="1910756" y="1014518"/>
                    <a:pt x="1903797" y="1023869"/>
                  </a:cubicBezTo>
                  <a:cubicBezTo>
                    <a:pt x="1860706" y="1081739"/>
                    <a:pt x="1831242" y="1149716"/>
                    <a:pt x="1817376" y="1220546"/>
                  </a:cubicBezTo>
                  <a:cubicBezTo>
                    <a:pt x="1803535" y="1225936"/>
                    <a:pt x="1789719" y="1231402"/>
                    <a:pt x="1775967" y="1237019"/>
                  </a:cubicBezTo>
                  <a:cubicBezTo>
                    <a:pt x="1431100" y="1377274"/>
                    <a:pt x="1114187" y="1586639"/>
                    <a:pt x="848664" y="1848875"/>
                  </a:cubicBezTo>
                  <a:cubicBezTo>
                    <a:pt x="687705" y="2007889"/>
                    <a:pt x="545743" y="2186311"/>
                    <a:pt x="426514" y="2378976"/>
                  </a:cubicBezTo>
                  <a:cubicBezTo>
                    <a:pt x="305629" y="2070482"/>
                    <a:pt x="390595" y="938210"/>
                    <a:pt x="366566" y="653134"/>
                  </a:cubicBezTo>
                  <a:cubicBezTo>
                    <a:pt x="366560" y="653078"/>
                    <a:pt x="366490" y="653059"/>
                    <a:pt x="366459" y="653103"/>
                  </a:cubicBezTo>
                  <a:cubicBezTo>
                    <a:pt x="235857" y="820945"/>
                    <a:pt x="36794" y="1739728"/>
                    <a:pt x="342246" y="2053914"/>
                  </a:cubicBezTo>
                  <a:cubicBezTo>
                    <a:pt x="351988" y="2063933"/>
                    <a:pt x="357769" y="2077119"/>
                    <a:pt x="358172" y="2091086"/>
                  </a:cubicBezTo>
                  <a:cubicBezTo>
                    <a:pt x="361264" y="2199560"/>
                    <a:pt x="359765" y="2314525"/>
                    <a:pt x="405608" y="2413295"/>
                  </a:cubicBezTo>
                  <a:cubicBezTo>
                    <a:pt x="336844" y="2527984"/>
                    <a:pt x="276045" y="2647515"/>
                    <a:pt x="224088" y="2770894"/>
                  </a:cubicBezTo>
                  <a:cubicBezTo>
                    <a:pt x="78399" y="3115508"/>
                    <a:pt x="2424" y="3489574"/>
                    <a:pt x="0" y="3864489"/>
                  </a:cubicBezTo>
                  <a:lnTo>
                    <a:pt x="94456" y="3864489"/>
                  </a:lnTo>
                  <a:cubicBezTo>
                    <a:pt x="89538" y="3501721"/>
                    <a:pt x="155714" y="3137277"/>
                    <a:pt x="290944" y="2798614"/>
                  </a:cubicBezTo>
                  <a:cubicBezTo>
                    <a:pt x="425677" y="2459831"/>
                    <a:pt x="628575" y="2147287"/>
                    <a:pt x="884230" y="1884428"/>
                  </a:cubicBezTo>
                  <a:cubicBezTo>
                    <a:pt x="1051821" y="1712172"/>
                    <a:pt x="1241993" y="1561350"/>
                    <a:pt x="1448499" y="1436857"/>
                  </a:cubicBezTo>
                  <a:cubicBezTo>
                    <a:pt x="1518139" y="1417928"/>
                    <a:pt x="1642141" y="1399962"/>
                    <a:pt x="1740432" y="1471138"/>
                  </a:cubicBezTo>
                  <a:cubicBezTo>
                    <a:pt x="1754286" y="1505067"/>
                    <a:pt x="1855612" y="1720207"/>
                    <a:pt x="2247473" y="1863081"/>
                  </a:cubicBezTo>
                  <a:cubicBezTo>
                    <a:pt x="2670977" y="2017492"/>
                    <a:pt x="3081868" y="1959017"/>
                    <a:pt x="3087416" y="1958224"/>
                  </a:cubicBezTo>
                  <a:cubicBezTo>
                    <a:pt x="3087466" y="1958218"/>
                    <a:pt x="3087466" y="1958211"/>
                    <a:pt x="3087435" y="1958173"/>
                  </a:cubicBezTo>
                  <a:cubicBezTo>
                    <a:pt x="3083701" y="1953986"/>
                    <a:pt x="2806868" y="1644780"/>
                    <a:pt x="2383364" y="1490369"/>
                  </a:cubicBezTo>
                  <a:cubicBezTo>
                    <a:pt x="2024217" y="1359428"/>
                    <a:pt x="1812678" y="1432065"/>
                    <a:pt x="1754878" y="1458242"/>
                  </a:cubicBezTo>
                  <a:cubicBezTo>
                    <a:pt x="1673053" y="1397078"/>
                    <a:pt x="1574309" y="1395145"/>
                    <a:pt x="1499707" y="1406763"/>
                  </a:cubicBezTo>
                  <a:cubicBezTo>
                    <a:pt x="1592469" y="1353477"/>
                    <a:pt x="1688324" y="1305411"/>
                    <a:pt x="1786772" y="1263070"/>
                  </a:cubicBezTo>
                  <a:cubicBezTo>
                    <a:pt x="2122042" y="1118312"/>
                    <a:pt x="2486788" y="1040581"/>
                    <a:pt x="2853882" y="1034076"/>
                  </a:cubicBezTo>
                  <a:cubicBezTo>
                    <a:pt x="2917256" y="1045216"/>
                    <a:pt x="3098845" y="1055896"/>
                    <a:pt x="3356534" y="893028"/>
                  </a:cubicBezTo>
                  <a:cubicBezTo>
                    <a:pt x="3677679" y="690060"/>
                    <a:pt x="3850509" y="385987"/>
                    <a:pt x="3853267" y="381113"/>
                  </a:cubicBezTo>
                  <a:cubicBezTo>
                    <a:pt x="3853293" y="381069"/>
                    <a:pt x="3853286" y="381056"/>
                    <a:pt x="3853236" y="381056"/>
                  </a:cubicBezTo>
                  <a:cubicBezTo>
                    <a:pt x="3847650" y="381472"/>
                    <a:pt x="3498830" y="407088"/>
                    <a:pt x="3177685" y="610056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</p:grpSp>
      <p:grpSp>
        <p:nvGrpSpPr>
          <p:cNvPr id="52" name="GRAPHIC TL" descr="An arch of leaves, pinecones, lights and bells">
            <a:extLst>
              <a:ext uri="{FF2B5EF4-FFF2-40B4-BE49-F238E27FC236}">
                <a16:creationId xmlns:a16="http://schemas.microsoft.com/office/drawing/2014/main" id="{8485B46C-A2D8-5314-8E8C-9E5C5D288160}"/>
              </a:ext>
            </a:extLst>
          </p:cNvPr>
          <p:cNvGrpSpPr/>
          <p:nvPr/>
        </p:nvGrpSpPr>
        <p:grpSpPr>
          <a:xfrm rot="10800000" flipH="1">
            <a:off x="106681" y="-1"/>
            <a:ext cx="2528567" cy="2745386"/>
            <a:chOff x="500462" y="162453"/>
            <a:chExt cx="3896922" cy="4155926"/>
          </a:xfrm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913B45DA-B8E6-CF60-5C5E-9BCC8BD65BB7}"/>
                </a:ext>
              </a:extLst>
            </p:cNvPr>
            <p:cNvSpPr/>
            <p:nvPr/>
          </p:nvSpPr>
          <p:spPr>
            <a:xfrm>
              <a:off x="615442" y="3373829"/>
              <a:ext cx="1487186" cy="941345"/>
            </a:xfrm>
            <a:custGeom>
              <a:avLst/>
              <a:gdLst>
                <a:gd name="connsiteX0" fmla="*/ 704607 w 1487186"/>
                <a:gd name="connsiteY0" fmla="*/ 129247 h 941345"/>
                <a:gd name="connsiteX1" fmla="*/ 259057 w 1487186"/>
                <a:gd name="connsiteY1" fmla="*/ 489548 h 941345"/>
                <a:gd name="connsiteX2" fmla="*/ 182736 w 1487186"/>
                <a:gd name="connsiteY2" fmla="*/ 563135 h 941345"/>
                <a:gd name="connsiteX3" fmla="*/ 100692 w 1487186"/>
                <a:gd name="connsiteY3" fmla="*/ 676760 h 941345"/>
                <a:gd name="connsiteX4" fmla="*/ 1 w 1487186"/>
                <a:gd name="connsiteY4" fmla="*/ 937157 h 941345"/>
                <a:gd name="connsiteX5" fmla="*/ 52 w 1487186"/>
                <a:gd name="connsiteY5" fmla="*/ 937232 h 941345"/>
                <a:gd name="connsiteX6" fmla="*/ 17822 w 1487186"/>
                <a:gd name="connsiteY6" fmla="*/ 941344 h 941345"/>
                <a:gd name="connsiteX7" fmla="*/ 17898 w 1487186"/>
                <a:gd name="connsiteY7" fmla="*/ 941300 h 941345"/>
                <a:gd name="connsiteX8" fmla="*/ 116403 w 1487186"/>
                <a:gd name="connsiteY8" fmla="*/ 685626 h 941345"/>
                <a:gd name="connsiteX9" fmla="*/ 196237 w 1487186"/>
                <a:gd name="connsiteY9" fmla="*/ 574848 h 941345"/>
                <a:gd name="connsiteX10" fmla="*/ 247036 w 1487186"/>
                <a:gd name="connsiteY10" fmla="*/ 523608 h 941345"/>
                <a:gd name="connsiteX11" fmla="*/ 847929 w 1487186"/>
                <a:gd name="connsiteY11" fmla="*/ 472445 h 941345"/>
                <a:gd name="connsiteX12" fmla="*/ 1487171 w 1487186"/>
                <a:gd name="connsiteY12" fmla="*/ 3986 h 941345"/>
                <a:gd name="connsiteX13" fmla="*/ 1487164 w 1487186"/>
                <a:gd name="connsiteY13" fmla="*/ 3973 h 941345"/>
                <a:gd name="connsiteX14" fmla="*/ 704607 w 1487186"/>
                <a:gd name="connsiteY14" fmla="*/ 129247 h 941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87186" h="941345">
                  <a:moveTo>
                    <a:pt x="704607" y="129247"/>
                  </a:moveTo>
                  <a:cubicBezTo>
                    <a:pt x="402530" y="255390"/>
                    <a:pt x="293376" y="420192"/>
                    <a:pt x="259057" y="489548"/>
                  </a:cubicBezTo>
                  <a:cubicBezTo>
                    <a:pt x="231891" y="512116"/>
                    <a:pt x="206275" y="536650"/>
                    <a:pt x="182736" y="563135"/>
                  </a:cubicBezTo>
                  <a:cubicBezTo>
                    <a:pt x="151635" y="598053"/>
                    <a:pt x="124192" y="636288"/>
                    <a:pt x="100692" y="676760"/>
                  </a:cubicBezTo>
                  <a:cubicBezTo>
                    <a:pt x="53539" y="757803"/>
                    <a:pt x="22394" y="846920"/>
                    <a:pt x="1" y="937157"/>
                  </a:cubicBezTo>
                  <a:cubicBezTo>
                    <a:pt x="-5" y="937188"/>
                    <a:pt x="14" y="937226"/>
                    <a:pt x="52" y="937232"/>
                  </a:cubicBezTo>
                  <a:lnTo>
                    <a:pt x="17822" y="941344"/>
                  </a:lnTo>
                  <a:cubicBezTo>
                    <a:pt x="17853" y="941351"/>
                    <a:pt x="17891" y="941332"/>
                    <a:pt x="17898" y="941300"/>
                  </a:cubicBezTo>
                  <a:cubicBezTo>
                    <a:pt x="39906" y="852209"/>
                    <a:pt x="70466" y="764724"/>
                    <a:pt x="116403" y="685626"/>
                  </a:cubicBezTo>
                  <a:cubicBezTo>
                    <a:pt x="139305" y="646112"/>
                    <a:pt x="165986" y="608877"/>
                    <a:pt x="196237" y="574848"/>
                  </a:cubicBezTo>
                  <a:cubicBezTo>
                    <a:pt x="212219" y="556838"/>
                    <a:pt x="229240" y="539798"/>
                    <a:pt x="247036" y="523608"/>
                  </a:cubicBezTo>
                  <a:cubicBezTo>
                    <a:pt x="268125" y="534018"/>
                    <a:pt x="476180" y="627680"/>
                    <a:pt x="847929" y="472445"/>
                  </a:cubicBezTo>
                  <a:cubicBezTo>
                    <a:pt x="1239072" y="309104"/>
                    <a:pt x="1485319" y="6265"/>
                    <a:pt x="1487171" y="3986"/>
                  </a:cubicBezTo>
                  <a:cubicBezTo>
                    <a:pt x="1487190" y="3960"/>
                    <a:pt x="1487196" y="3973"/>
                    <a:pt x="1487164" y="3973"/>
                  </a:cubicBezTo>
                  <a:cubicBezTo>
                    <a:pt x="1484236" y="3690"/>
                    <a:pt x="1095750" y="-34093"/>
                    <a:pt x="704607" y="129247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7BA0412-1404-AA31-7717-B50DCA48C4A5}"/>
                </a:ext>
              </a:extLst>
            </p:cNvPr>
            <p:cNvSpPr/>
            <p:nvPr/>
          </p:nvSpPr>
          <p:spPr>
            <a:xfrm>
              <a:off x="914755" y="2032556"/>
              <a:ext cx="1343704" cy="973261"/>
            </a:xfrm>
            <a:custGeom>
              <a:avLst/>
              <a:gdLst>
                <a:gd name="connsiteX0" fmla="*/ 1343704 w 1343704"/>
                <a:gd name="connsiteY0" fmla="*/ 76 h 973261"/>
                <a:gd name="connsiteX1" fmla="*/ 247206 w 1343704"/>
                <a:gd name="connsiteY1" fmla="*/ 899848 h 973261"/>
                <a:gd name="connsiteX2" fmla="*/ 214039 w 1343704"/>
                <a:gd name="connsiteY2" fmla="*/ 906441 h 973261"/>
                <a:gd name="connsiteX3" fmla="*/ 1682 w 1343704"/>
                <a:gd name="connsiteY3" fmla="*/ 971471 h 973261"/>
                <a:gd name="connsiteX4" fmla="*/ 813 w 1343704"/>
                <a:gd name="connsiteY4" fmla="*/ 952195 h 973261"/>
                <a:gd name="connsiteX5" fmla="*/ 121 w 1343704"/>
                <a:gd name="connsiteY5" fmla="*/ 932907 h 973261"/>
                <a:gd name="connsiteX6" fmla="*/ 195563 w 1343704"/>
                <a:gd name="connsiteY6" fmla="*/ 885553 h 973261"/>
                <a:gd name="connsiteX7" fmla="*/ 212975 w 1343704"/>
                <a:gd name="connsiteY7" fmla="*/ 861687 h 973261"/>
                <a:gd name="connsiteX8" fmla="*/ 1343641 w 1343704"/>
                <a:gd name="connsiteY8" fmla="*/ 1 h 973261"/>
                <a:gd name="connsiteX9" fmla="*/ 1343704 w 1343704"/>
                <a:gd name="connsiteY9" fmla="*/ 76 h 973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3704" h="973261">
                  <a:moveTo>
                    <a:pt x="1343704" y="76"/>
                  </a:moveTo>
                  <a:cubicBezTo>
                    <a:pt x="1286382" y="222244"/>
                    <a:pt x="694935" y="960281"/>
                    <a:pt x="247206" y="899848"/>
                  </a:cubicBezTo>
                  <a:cubicBezTo>
                    <a:pt x="235713" y="898298"/>
                    <a:pt x="224039" y="900572"/>
                    <a:pt x="214039" y="906441"/>
                  </a:cubicBezTo>
                  <a:cubicBezTo>
                    <a:pt x="149664" y="944204"/>
                    <a:pt x="76145" y="966345"/>
                    <a:pt x="1682" y="971471"/>
                  </a:cubicBezTo>
                  <a:cubicBezTo>
                    <a:pt x="1304" y="962875"/>
                    <a:pt x="2400" y="990727"/>
                    <a:pt x="813" y="952195"/>
                  </a:cubicBezTo>
                  <a:cubicBezTo>
                    <a:pt x="-711" y="913657"/>
                    <a:pt x="435" y="941509"/>
                    <a:pt x="121" y="932907"/>
                  </a:cubicBezTo>
                  <a:cubicBezTo>
                    <a:pt x="67688" y="931855"/>
                    <a:pt x="135036" y="915754"/>
                    <a:pt x="195563" y="885553"/>
                  </a:cubicBezTo>
                  <a:cubicBezTo>
                    <a:pt x="204908" y="880887"/>
                    <a:pt x="211463" y="872021"/>
                    <a:pt x="212975" y="861687"/>
                  </a:cubicBezTo>
                  <a:cubicBezTo>
                    <a:pt x="276525" y="426861"/>
                    <a:pt x="1115674" y="5939"/>
                    <a:pt x="1343641" y="1"/>
                  </a:cubicBezTo>
                  <a:cubicBezTo>
                    <a:pt x="1343685" y="-6"/>
                    <a:pt x="1343710" y="32"/>
                    <a:pt x="1343704" y="76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2836F1E0-8466-98E7-E1FC-8915E580EC92}"/>
                </a:ext>
              </a:extLst>
            </p:cNvPr>
            <p:cNvSpPr/>
            <p:nvPr/>
          </p:nvSpPr>
          <p:spPr>
            <a:xfrm>
              <a:off x="1809030" y="162453"/>
              <a:ext cx="469908" cy="1818461"/>
            </a:xfrm>
            <a:custGeom>
              <a:avLst/>
              <a:gdLst>
                <a:gd name="connsiteX0" fmla="*/ 465896 w 469908"/>
                <a:gd name="connsiteY0" fmla="*/ 1309412 h 1818461"/>
                <a:gd name="connsiteX1" fmla="*/ 465896 w 469908"/>
                <a:gd name="connsiteY1" fmla="*/ 116 h 1818461"/>
                <a:gd name="connsiteX2" fmla="*/ 465776 w 469908"/>
                <a:gd name="connsiteY2" fmla="*/ 84 h 1818461"/>
                <a:gd name="connsiteX3" fmla="*/ 267538 w 469908"/>
                <a:gd name="connsiteY3" fmla="*/ 821633 h 1818461"/>
                <a:gd name="connsiteX4" fmla="*/ 454662 w 469908"/>
                <a:gd name="connsiteY4" fmla="*/ 1425152 h 1818461"/>
                <a:gd name="connsiteX5" fmla="*/ 448497 w 469908"/>
                <a:gd name="connsiteY5" fmla="*/ 1472557 h 1818461"/>
                <a:gd name="connsiteX6" fmla="*/ 362441 w 469908"/>
                <a:gd name="connsiteY6" fmla="*/ 1651620 h 1818461"/>
                <a:gd name="connsiteX7" fmla="*/ 196538 w 469908"/>
                <a:gd name="connsiteY7" fmla="*/ 1762481 h 1818461"/>
                <a:gd name="connsiteX8" fmla="*/ 592 w 469908"/>
                <a:gd name="connsiteY8" fmla="*/ 1804608 h 1818461"/>
                <a:gd name="connsiteX9" fmla="*/ 0 w 469908"/>
                <a:gd name="connsiteY9" fmla="*/ 1805244 h 1818461"/>
                <a:gd name="connsiteX10" fmla="*/ 315 w 469908"/>
                <a:gd name="connsiteY10" fmla="*/ 1818462 h 1818461"/>
                <a:gd name="connsiteX11" fmla="*/ 201645 w 469908"/>
                <a:gd name="connsiteY11" fmla="*/ 1775201 h 1818461"/>
                <a:gd name="connsiteX12" fmla="*/ 372611 w 469908"/>
                <a:gd name="connsiteY12" fmla="*/ 1660619 h 1818461"/>
                <a:gd name="connsiteX13" fmla="*/ 461740 w 469908"/>
                <a:gd name="connsiteY13" fmla="*/ 1474956 h 1818461"/>
                <a:gd name="connsiteX14" fmla="*/ 465896 w 469908"/>
                <a:gd name="connsiteY14" fmla="*/ 1309412 h 1818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9908" h="1818461">
                  <a:moveTo>
                    <a:pt x="465896" y="1309412"/>
                  </a:moveTo>
                  <a:lnTo>
                    <a:pt x="465896" y="116"/>
                  </a:lnTo>
                  <a:cubicBezTo>
                    <a:pt x="465896" y="-23"/>
                    <a:pt x="465846" y="-42"/>
                    <a:pt x="465776" y="84"/>
                  </a:cubicBezTo>
                  <a:cubicBezTo>
                    <a:pt x="460342" y="10248"/>
                    <a:pt x="267538" y="374181"/>
                    <a:pt x="267538" y="821633"/>
                  </a:cubicBezTo>
                  <a:cubicBezTo>
                    <a:pt x="267538" y="1209943"/>
                    <a:pt x="412724" y="1383207"/>
                    <a:pt x="454662" y="1425152"/>
                  </a:cubicBezTo>
                  <a:cubicBezTo>
                    <a:pt x="453340" y="1441052"/>
                    <a:pt x="451350" y="1456877"/>
                    <a:pt x="448497" y="1472557"/>
                  </a:cubicBezTo>
                  <a:cubicBezTo>
                    <a:pt x="436671" y="1538947"/>
                    <a:pt x="407018" y="1601647"/>
                    <a:pt x="362441" y="1651620"/>
                  </a:cubicBezTo>
                  <a:cubicBezTo>
                    <a:pt x="317625" y="1701575"/>
                    <a:pt x="259081" y="1737872"/>
                    <a:pt x="196538" y="1762481"/>
                  </a:cubicBezTo>
                  <a:cubicBezTo>
                    <a:pt x="134197" y="1786819"/>
                    <a:pt x="66730" y="1801346"/>
                    <a:pt x="592" y="1804608"/>
                  </a:cubicBezTo>
                  <a:cubicBezTo>
                    <a:pt x="252" y="1804627"/>
                    <a:pt x="-6" y="1804904"/>
                    <a:pt x="0" y="1805244"/>
                  </a:cubicBezTo>
                  <a:lnTo>
                    <a:pt x="315" y="1818462"/>
                  </a:lnTo>
                  <a:cubicBezTo>
                    <a:pt x="69205" y="1815061"/>
                    <a:pt x="137339" y="1800263"/>
                    <a:pt x="201645" y="1775201"/>
                  </a:cubicBezTo>
                  <a:cubicBezTo>
                    <a:pt x="265687" y="1749943"/>
                    <a:pt x="326120" y="1712532"/>
                    <a:pt x="372611" y="1660619"/>
                  </a:cubicBezTo>
                  <a:cubicBezTo>
                    <a:pt x="418888" y="1608725"/>
                    <a:pt x="449631" y="1543380"/>
                    <a:pt x="461740" y="1474956"/>
                  </a:cubicBezTo>
                  <a:cubicBezTo>
                    <a:pt x="471626" y="1420284"/>
                    <a:pt x="471935" y="1364423"/>
                    <a:pt x="465896" y="1309412"/>
                  </a:cubicBezTo>
                  <a:close/>
                </a:path>
              </a:pathLst>
            </a:custGeom>
            <a:solidFill>
              <a:srgbClr val="737373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237634C-84E5-86DB-A637-AD42372A4443}"/>
                </a:ext>
              </a:extLst>
            </p:cNvPr>
            <p:cNvSpPr/>
            <p:nvPr/>
          </p:nvSpPr>
          <p:spPr>
            <a:xfrm>
              <a:off x="500462" y="3109943"/>
              <a:ext cx="1771587" cy="1125313"/>
            </a:xfrm>
            <a:custGeom>
              <a:avLst/>
              <a:gdLst>
                <a:gd name="connsiteX0" fmla="*/ 344724 w 1771587"/>
                <a:gd name="connsiteY0" fmla="*/ 264137 h 1125313"/>
                <a:gd name="connsiteX1" fmla="*/ 1771530 w 1771587"/>
                <a:gd name="connsiteY1" fmla="*/ 125551 h 1125313"/>
                <a:gd name="connsiteX2" fmla="*/ 1771548 w 1771587"/>
                <a:gd name="connsiteY2" fmla="*/ 125432 h 1125313"/>
                <a:gd name="connsiteX3" fmla="*/ 934679 w 1771587"/>
                <a:gd name="connsiteY3" fmla="*/ 7544 h 1125313"/>
                <a:gd name="connsiteX4" fmla="*/ 363917 w 1771587"/>
                <a:gd name="connsiteY4" fmla="*/ 238597 h 1125313"/>
                <a:gd name="connsiteX5" fmla="*/ 49901 w 1771587"/>
                <a:gd name="connsiteY5" fmla="*/ 1125075 h 1125313"/>
                <a:gd name="connsiteX6" fmla="*/ 66053 w 1771587"/>
                <a:gd name="connsiteY6" fmla="*/ 1111152 h 1125313"/>
                <a:gd name="connsiteX7" fmla="*/ 344724 w 1771587"/>
                <a:gd name="connsiteY7" fmla="*/ 264137 h 112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71587" h="1125313">
                  <a:moveTo>
                    <a:pt x="344724" y="264137"/>
                  </a:moveTo>
                  <a:lnTo>
                    <a:pt x="1771530" y="125551"/>
                  </a:lnTo>
                  <a:cubicBezTo>
                    <a:pt x="1771593" y="125545"/>
                    <a:pt x="1771612" y="125457"/>
                    <a:pt x="1771548" y="125432"/>
                  </a:cubicBezTo>
                  <a:cubicBezTo>
                    <a:pt x="1760906" y="121005"/>
                    <a:pt x="1380040" y="-35717"/>
                    <a:pt x="934679" y="7544"/>
                  </a:cubicBezTo>
                  <a:cubicBezTo>
                    <a:pt x="580039" y="41989"/>
                    <a:pt x="417443" y="180600"/>
                    <a:pt x="363917" y="238597"/>
                  </a:cubicBezTo>
                  <a:cubicBezTo>
                    <a:pt x="-19651" y="346680"/>
                    <a:pt x="-52641" y="799087"/>
                    <a:pt x="49901" y="1125075"/>
                  </a:cubicBezTo>
                  <a:cubicBezTo>
                    <a:pt x="50537" y="1127096"/>
                    <a:pt x="67463" y="1115730"/>
                    <a:pt x="66053" y="1111152"/>
                  </a:cubicBezTo>
                  <a:cubicBezTo>
                    <a:pt x="-28315" y="805164"/>
                    <a:pt x="-199" y="379009"/>
                    <a:pt x="344724" y="264137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8CD5820E-AD2D-B899-049F-298E60A9C7FA}"/>
                </a:ext>
              </a:extLst>
            </p:cNvPr>
            <p:cNvSpPr/>
            <p:nvPr/>
          </p:nvSpPr>
          <p:spPr>
            <a:xfrm>
              <a:off x="544104" y="453889"/>
              <a:ext cx="3853281" cy="3864489"/>
            </a:xfrm>
            <a:custGeom>
              <a:avLst/>
              <a:gdLst>
                <a:gd name="connsiteX0" fmla="*/ 3177685 w 3853281"/>
                <a:gd name="connsiteY0" fmla="*/ 610056 h 3864489"/>
                <a:gd name="connsiteX1" fmla="*/ 2829229 w 3853281"/>
                <a:gd name="connsiteY1" fmla="*/ 1027767 h 3864489"/>
                <a:gd name="connsiteX2" fmla="*/ 1858773 w 3853281"/>
                <a:gd name="connsiteY2" fmla="*/ 1204809 h 3864489"/>
                <a:gd name="connsiteX3" fmla="*/ 1922556 w 3853281"/>
                <a:gd name="connsiteY3" fmla="*/ 1044498 h 3864489"/>
                <a:gd name="connsiteX4" fmla="*/ 1948154 w 3853281"/>
                <a:gd name="connsiteY4" fmla="*/ 1029820 h 3864489"/>
                <a:gd name="connsiteX5" fmla="*/ 2928232 w 3853281"/>
                <a:gd name="connsiteY5" fmla="*/ 70 h 3864489"/>
                <a:gd name="connsiteX6" fmla="*/ 2928163 w 3853281"/>
                <a:gd name="connsiteY6" fmla="*/ 1 h 3864489"/>
                <a:gd name="connsiteX7" fmla="*/ 1913967 w 3853281"/>
                <a:gd name="connsiteY7" fmla="*/ 991407 h 3864489"/>
                <a:gd name="connsiteX8" fmla="*/ 1903797 w 3853281"/>
                <a:gd name="connsiteY8" fmla="*/ 1023869 h 3864489"/>
                <a:gd name="connsiteX9" fmla="*/ 1817376 w 3853281"/>
                <a:gd name="connsiteY9" fmla="*/ 1220546 h 3864489"/>
                <a:gd name="connsiteX10" fmla="*/ 1775967 w 3853281"/>
                <a:gd name="connsiteY10" fmla="*/ 1237019 h 3864489"/>
                <a:gd name="connsiteX11" fmla="*/ 848664 w 3853281"/>
                <a:gd name="connsiteY11" fmla="*/ 1848875 h 3864489"/>
                <a:gd name="connsiteX12" fmla="*/ 426514 w 3853281"/>
                <a:gd name="connsiteY12" fmla="*/ 2378976 h 3864489"/>
                <a:gd name="connsiteX13" fmla="*/ 366566 w 3853281"/>
                <a:gd name="connsiteY13" fmla="*/ 653134 h 3864489"/>
                <a:gd name="connsiteX14" fmla="*/ 366459 w 3853281"/>
                <a:gd name="connsiteY14" fmla="*/ 653103 h 3864489"/>
                <a:gd name="connsiteX15" fmla="*/ 342246 w 3853281"/>
                <a:gd name="connsiteY15" fmla="*/ 2053914 h 3864489"/>
                <a:gd name="connsiteX16" fmla="*/ 358172 w 3853281"/>
                <a:gd name="connsiteY16" fmla="*/ 2091086 h 3864489"/>
                <a:gd name="connsiteX17" fmla="*/ 405608 w 3853281"/>
                <a:gd name="connsiteY17" fmla="*/ 2413295 h 3864489"/>
                <a:gd name="connsiteX18" fmla="*/ 224088 w 3853281"/>
                <a:gd name="connsiteY18" fmla="*/ 2770894 h 3864489"/>
                <a:gd name="connsiteX19" fmla="*/ 0 w 3853281"/>
                <a:gd name="connsiteY19" fmla="*/ 3864489 h 3864489"/>
                <a:gd name="connsiteX20" fmla="*/ 94456 w 3853281"/>
                <a:gd name="connsiteY20" fmla="*/ 3864489 h 3864489"/>
                <a:gd name="connsiteX21" fmla="*/ 290944 w 3853281"/>
                <a:gd name="connsiteY21" fmla="*/ 2798614 h 3864489"/>
                <a:gd name="connsiteX22" fmla="*/ 884230 w 3853281"/>
                <a:gd name="connsiteY22" fmla="*/ 1884428 h 3864489"/>
                <a:gd name="connsiteX23" fmla="*/ 1448499 w 3853281"/>
                <a:gd name="connsiteY23" fmla="*/ 1436857 h 3864489"/>
                <a:gd name="connsiteX24" fmla="*/ 1740432 w 3853281"/>
                <a:gd name="connsiteY24" fmla="*/ 1471138 h 3864489"/>
                <a:gd name="connsiteX25" fmla="*/ 2247473 w 3853281"/>
                <a:gd name="connsiteY25" fmla="*/ 1863081 h 3864489"/>
                <a:gd name="connsiteX26" fmla="*/ 3087416 w 3853281"/>
                <a:gd name="connsiteY26" fmla="*/ 1958224 h 3864489"/>
                <a:gd name="connsiteX27" fmla="*/ 3087435 w 3853281"/>
                <a:gd name="connsiteY27" fmla="*/ 1958173 h 3864489"/>
                <a:gd name="connsiteX28" fmla="*/ 2383364 w 3853281"/>
                <a:gd name="connsiteY28" fmla="*/ 1490369 h 3864489"/>
                <a:gd name="connsiteX29" fmla="*/ 1754878 w 3853281"/>
                <a:gd name="connsiteY29" fmla="*/ 1458242 h 3864489"/>
                <a:gd name="connsiteX30" fmla="*/ 1499707 w 3853281"/>
                <a:gd name="connsiteY30" fmla="*/ 1406763 h 3864489"/>
                <a:gd name="connsiteX31" fmla="*/ 1786772 w 3853281"/>
                <a:gd name="connsiteY31" fmla="*/ 1263070 h 3864489"/>
                <a:gd name="connsiteX32" fmla="*/ 2853882 w 3853281"/>
                <a:gd name="connsiteY32" fmla="*/ 1034076 h 3864489"/>
                <a:gd name="connsiteX33" fmla="*/ 3356534 w 3853281"/>
                <a:gd name="connsiteY33" fmla="*/ 893028 h 3864489"/>
                <a:gd name="connsiteX34" fmla="*/ 3853267 w 3853281"/>
                <a:gd name="connsiteY34" fmla="*/ 381113 h 3864489"/>
                <a:gd name="connsiteX35" fmla="*/ 3853236 w 3853281"/>
                <a:gd name="connsiteY35" fmla="*/ 381056 h 3864489"/>
                <a:gd name="connsiteX36" fmla="*/ 3177685 w 3853281"/>
                <a:gd name="connsiteY36" fmla="*/ 610056 h 3864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853281" h="3864489">
                  <a:moveTo>
                    <a:pt x="3177685" y="610056"/>
                  </a:moveTo>
                  <a:cubicBezTo>
                    <a:pt x="2863612" y="808553"/>
                    <a:pt x="2830904" y="1015569"/>
                    <a:pt x="2829229" y="1027767"/>
                  </a:cubicBezTo>
                  <a:cubicBezTo>
                    <a:pt x="2499073" y="1029920"/>
                    <a:pt x="2168949" y="1089610"/>
                    <a:pt x="1858773" y="1204809"/>
                  </a:cubicBezTo>
                  <a:cubicBezTo>
                    <a:pt x="1869642" y="1147984"/>
                    <a:pt x="1891191" y="1093181"/>
                    <a:pt x="1922556" y="1044498"/>
                  </a:cubicBezTo>
                  <a:cubicBezTo>
                    <a:pt x="1928205" y="1035726"/>
                    <a:pt x="1937732" y="1030191"/>
                    <a:pt x="1948154" y="1029820"/>
                  </a:cubicBezTo>
                  <a:cubicBezTo>
                    <a:pt x="2387319" y="1014171"/>
                    <a:pt x="2897420" y="226022"/>
                    <a:pt x="2928232" y="70"/>
                  </a:cubicBezTo>
                  <a:cubicBezTo>
                    <a:pt x="2928239" y="26"/>
                    <a:pt x="2928200" y="-5"/>
                    <a:pt x="2928163" y="1"/>
                  </a:cubicBezTo>
                  <a:cubicBezTo>
                    <a:pt x="2701103" y="32695"/>
                    <a:pt x="1903073" y="539806"/>
                    <a:pt x="1913967" y="991407"/>
                  </a:cubicBezTo>
                  <a:cubicBezTo>
                    <a:pt x="1914250" y="1003063"/>
                    <a:pt x="1910756" y="1014518"/>
                    <a:pt x="1903797" y="1023869"/>
                  </a:cubicBezTo>
                  <a:cubicBezTo>
                    <a:pt x="1860706" y="1081739"/>
                    <a:pt x="1831242" y="1149716"/>
                    <a:pt x="1817376" y="1220546"/>
                  </a:cubicBezTo>
                  <a:cubicBezTo>
                    <a:pt x="1803535" y="1225936"/>
                    <a:pt x="1789719" y="1231402"/>
                    <a:pt x="1775967" y="1237019"/>
                  </a:cubicBezTo>
                  <a:cubicBezTo>
                    <a:pt x="1431100" y="1377274"/>
                    <a:pt x="1114187" y="1586639"/>
                    <a:pt x="848664" y="1848875"/>
                  </a:cubicBezTo>
                  <a:cubicBezTo>
                    <a:pt x="687705" y="2007889"/>
                    <a:pt x="545743" y="2186311"/>
                    <a:pt x="426514" y="2378976"/>
                  </a:cubicBezTo>
                  <a:cubicBezTo>
                    <a:pt x="305629" y="2070482"/>
                    <a:pt x="390595" y="938210"/>
                    <a:pt x="366566" y="653134"/>
                  </a:cubicBezTo>
                  <a:cubicBezTo>
                    <a:pt x="366560" y="653078"/>
                    <a:pt x="366490" y="653059"/>
                    <a:pt x="366459" y="653103"/>
                  </a:cubicBezTo>
                  <a:cubicBezTo>
                    <a:pt x="235857" y="820945"/>
                    <a:pt x="36794" y="1739728"/>
                    <a:pt x="342246" y="2053914"/>
                  </a:cubicBezTo>
                  <a:cubicBezTo>
                    <a:pt x="351988" y="2063933"/>
                    <a:pt x="357769" y="2077119"/>
                    <a:pt x="358172" y="2091086"/>
                  </a:cubicBezTo>
                  <a:cubicBezTo>
                    <a:pt x="361264" y="2199560"/>
                    <a:pt x="359765" y="2314525"/>
                    <a:pt x="405608" y="2413295"/>
                  </a:cubicBezTo>
                  <a:cubicBezTo>
                    <a:pt x="336844" y="2527984"/>
                    <a:pt x="276045" y="2647515"/>
                    <a:pt x="224088" y="2770894"/>
                  </a:cubicBezTo>
                  <a:cubicBezTo>
                    <a:pt x="78399" y="3115508"/>
                    <a:pt x="2424" y="3489574"/>
                    <a:pt x="0" y="3864489"/>
                  </a:cubicBezTo>
                  <a:lnTo>
                    <a:pt x="94456" y="3864489"/>
                  </a:lnTo>
                  <a:cubicBezTo>
                    <a:pt x="89538" y="3501721"/>
                    <a:pt x="155714" y="3137277"/>
                    <a:pt x="290944" y="2798614"/>
                  </a:cubicBezTo>
                  <a:cubicBezTo>
                    <a:pt x="425677" y="2459831"/>
                    <a:pt x="628575" y="2147287"/>
                    <a:pt x="884230" y="1884428"/>
                  </a:cubicBezTo>
                  <a:cubicBezTo>
                    <a:pt x="1051821" y="1712172"/>
                    <a:pt x="1241993" y="1561350"/>
                    <a:pt x="1448499" y="1436857"/>
                  </a:cubicBezTo>
                  <a:cubicBezTo>
                    <a:pt x="1518139" y="1417928"/>
                    <a:pt x="1642141" y="1399962"/>
                    <a:pt x="1740432" y="1471138"/>
                  </a:cubicBezTo>
                  <a:cubicBezTo>
                    <a:pt x="1754286" y="1505067"/>
                    <a:pt x="1855612" y="1720207"/>
                    <a:pt x="2247473" y="1863081"/>
                  </a:cubicBezTo>
                  <a:cubicBezTo>
                    <a:pt x="2670977" y="2017492"/>
                    <a:pt x="3081868" y="1959017"/>
                    <a:pt x="3087416" y="1958224"/>
                  </a:cubicBezTo>
                  <a:cubicBezTo>
                    <a:pt x="3087466" y="1958218"/>
                    <a:pt x="3087466" y="1958211"/>
                    <a:pt x="3087435" y="1958173"/>
                  </a:cubicBezTo>
                  <a:cubicBezTo>
                    <a:pt x="3083701" y="1953986"/>
                    <a:pt x="2806868" y="1644780"/>
                    <a:pt x="2383364" y="1490369"/>
                  </a:cubicBezTo>
                  <a:cubicBezTo>
                    <a:pt x="2024217" y="1359428"/>
                    <a:pt x="1812678" y="1432065"/>
                    <a:pt x="1754878" y="1458242"/>
                  </a:cubicBezTo>
                  <a:cubicBezTo>
                    <a:pt x="1673053" y="1397078"/>
                    <a:pt x="1574309" y="1395145"/>
                    <a:pt x="1499707" y="1406763"/>
                  </a:cubicBezTo>
                  <a:cubicBezTo>
                    <a:pt x="1592469" y="1353477"/>
                    <a:pt x="1688324" y="1305411"/>
                    <a:pt x="1786772" y="1263070"/>
                  </a:cubicBezTo>
                  <a:cubicBezTo>
                    <a:pt x="2122042" y="1118312"/>
                    <a:pt x="2486788" y="1040581"/>
                    <a:pt x="2853882" y="1034076"/>
                  </a:cubicBezTo>
                  <a:cubicBezTo>
                    <a:pt x="2917256" y="1045216"/>
                    <a:pt x="3098845" y="1055896"/>
                    <a:pt x="3356534" y="893028"/>
                  </a:cubicBezTo>
                  <a:cubicBezTo>
                    <a:pt x="3677679" y="690060"/>
                    <a:pt x="3850509" y="385987"/>
                    <a:pt x="3853267" y="381113"/>
                  </a:cubicBezTo>
                  <a:cubicBezTo>
                    <a:pt x="3853293" y="381069"/>
                    <a:pt x="3853286" y="381056"/>
                    <a:pt x="3853236" y="381056"/>
                  </a:cubicBezTo>
                  <a:cubicBezTo>
                    <a:pt x="3847650" y="381472"/>
                    <a:pt x="3498830" y="407088"/>
                    <a:pt x="3177685" y="610056"/>
                  </a:cubicBezTo>
                  <a:close/>
                </a:path>
              </a:pathLst>
            </a:custGeom>
            <a:solidFill>
              <a:srgbClr val="505050">
                <a:alpha val="20000"/>
              </a:srgbClr>
            </a:solidFill>
            <a:ln w="6290" cap="flat">
              <a:solidFill>
                <a:schemeClr val="tx2">
                  <a:lumMod val="40000"/>
                  <a:lumOff val="6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</p:grpSp>
      <p:grpSp>
        <p:nvGrpSpPr>
          <p:cNvPr id="61" name="GROUP: Company">
            <a:extLst>
              <a:ext uri="{FF2B5EF4-FFF2-40B4-BE49-F238E27FC236}">
                <a16:creationId xmlns:a16="http://schemas.microsoft.com/office/drawing/2014/main" id="{8C573290-4F74-F5BF-19AA-BC7FB6EBB9BE}"/>
              </a:ext>
            </a:extLst>
          </p:cNvPr>
          <p:cNvGrpSpPr/>
          <p:nvPr/>
        </p:nvGrpSpPr>
        <p:grpSpPr>
          <a:xfrm>
            <a:off x="5212080" y="533400"/>
            <a:ext cx="990600" cy="670560"/>
            <a:chOff x="5273039" y="472441"/>
            <a:chExt cx="900000" cy="720000"/>
          </a:xfrm>
        </p:grpSpPr>
        <p:sp>
          <p:nvSpPr>
            <p:cNvPr id="62" name="GRAPHIC: Logo">
              <a:extLst>
                <a:ext uri="{FF2B5EF4-FFF2-40B4-BE49-F238E27FC236}">
                  <a16:creationId xmlns:a16="http://schemas.microsoft.com/office/drawing/2014/main" id="{5AB7B43D-EE67-530C-0ACD-640212DE4F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80536" y="700921"/>
              <a:ext cx="414672" cy="270580"/>
            </a:xfrm>
            <a:custGeom>
              <a:avLst/>
              <a:gdLst>
                <a:gd name="connsiteX0" fmla="*/ 1928784 w 1928783"/>
                <a:gd name="connsiteY0" fmla="*/ 0 h 1983438"/>
                <a:gd name="connsiteX1" fmla="*/ 0 w 1928783"/>
                <a:gd name="connsiteY1" fmla="*/ 0 h 1983438"/>
                <a:gd name="connsiteX2" fmla="*/ 0 w 1928783"/>
                <a:gd name="connsiteY2" fmla="*/ 164163 h 1983438"/>
                <a:gd name="connsiteX3" fmla="*/ 132998 w 1928783"/>
                <a:gd name="connsiteY3" fmla="*/ 164163 h 1983438"/>
                <a:gd name="connsiteX4" fmla="*/ 392897 w 1928783"/>
                <a:gd name="connsiteY4" fmla="*/ 1983439 h 1983438"/>
                <a:gd name="connsiteX5" fmla="*/ 1526372 w 1928783"/>
                <a:gd name="connsiteY5" fmla="*/ 1983439 h 1983438"/>
                <a:gd name="connsiteX6" fmla="*/ 1794929 w 1928783"/>
                <a:gd name="connsiteY6" fmla="*/ 164163 h 1983438"/>
                <a:gd name="connsiteX7" fmla="*/ 1928784 w 1928783"/>
                <a:gd name="connsiteY7" fmla="*/ 164163 h 1983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28783" h="1983438">
                  <a:moveTo>
                    <a:pt x="1928784" y="0"/>
                  </a:moveTo>
                  <a:lnTo>
                    <a:pt x="0" y="0"/>
                  </a:lnTo>
                  <a:lnTo>
                    <a:pt x="0" y="164163"/>
                  </a:lnTo>
                  <a:lnTo>
                    <a:pt x="132998" y="164163"/>
                  </a:lnTo>
                  <a:lnTo>
                    <a:pt x="392897" y="1983439"/>
                  </a:lnTo>
                  <a:lnTo>
                    <a:pt x="1526372" y="1983439"/>
                  </a:lnTo>
                  <a:lnTo>
                    <a:pt x="1794929" y="164163"/>
                  </a:lnTo>
                  <a:lnTo>
                    <a:pt x="1928784" y="164163"/>
                  </a:lnTo>
                  <a:close/>
                </a:path>
              </a:pathLst>
            </a:custGeom>
            <a:noFill/>
            <a:ln w="19050" cap="flat">
              <a:solidFill>
                <a:srgbClr val="A77C6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1010"/>
            </a:p>
          </p:txBody>
        </p:sp>
        <p:sp>
          <p:nvSpPr>
            <p:cNvPr id="63" name="TXT: Company Name">
              <a:extLst>
                <a:ext uri="{FF2B5EF4-FFF2-40B4-BE49-F238E27FC236}">
                  <a16:creationId xmlns:a16="http://schemas.microsoft.com/office/drawing/2014/main" id="{69B0F5A5-AF6A-E962-FFEB-957E5E0BEAC0}"/>
                </a:ext>
              </a:extLst>
            </p:cNvPr>
            <p:cNvSpPr txBox="1"/>
            <p:nvPr/>
          </p:nvSpPr>
          <p:spPr>
            <a:xfrm>
              <a:off x="5273039" y="472441"/>
              <a:ext cx="900000" cy="720000"/>
            </a:xfrm>
            <a:prstGeom prst="rect">
              <a:avLst/>
            </a:prstGeom>
            <a:noFill/>
          </p:spPr>
          <p:txBody>
            <a:bodyPr wrap="none" rtlCol="0" anchor="ctr">
              <a:prstTxWarp prst="textCircle">
                <a:avLst/>
              </a:prstTxWarp>
              <a:spAutoFit/>
            </a:bodyPr>
            <a:lstStyle/>
            <a:p>
              <a:pPr algn="ctr"/>
              <a:r>
                <a:rPr lang="en-IN" spc="450" dirty="0">
                  <a:solidFill>
                    <a:srgbClr val="697081"/>
                  </a:solidFill>
                  <a:latin typeface="Cormorant Unicase SemiBold" pitchFamily="2" charset="0"/>
                  <a:ea typeface="Cormorant Unicase SemiBold" pitchFamily="2" charset="0"/>
                </a:rPr>
                <a:t>pottery inspires </a:t>
              </a:r>
            </a:p>
          </p:txBody>
        </p:sp>
      </p:grpSp>
      <p:grpSp>
        <p:nvGrpSpPr>
          <p:cNvPr id="64" name="GROUP: 60% Off">
            <a:extLst>
              <a:ext uri="{FF2B5EF4-FFF2-40B4-BE49-F238E27FC236}">
                <a16:creationId xmlns:a16="http://schemas.microsoft.com/office/drawing/2014/main" id="{7DA3509B-5FD1-B7F6-5D2C-DC292E4B96A5}"/>
              </a:ext>
            </a:extLst>
          </p:cNvPr>
          <p:cNvGrpSpPr/>
          <p:nvPr/>
        </p:nvGrpSpPr>
        <p:grpSpPr>
          <a:xfrm>
            <a:off x="4482811" y="2999772"/>
            <a:ext cx="1143911" cy="840995"/>
            <a:chOff x="431800" y="485659"/>
            <a:chExt cx="1295400" cy="1008000"/>
          </a:xfrm>
        </p:grpSpPr>
        <p:sp>
          <p:nvSpPr>
            <p:cNvPr id="65" name="SHAPE: 60% Off BG">
              <a:extLst>
                <a:ext uri="{FF2B5EF4-FFF2-40B4-BE49-F238E27FC236}">
                  <a16:creationId xmlns:a16="http://schemas.microsoft.com/office/drawing/2014/main" id="{79C43C4A-F6F9-1799-8A09-83D8CAEB9B34}"/>
                </a:ext>
              </a:extLst>
            </p:cNvPr>
            <p:cNvSpPr/>
            <p:nvPr/>
          </p:nvSpPr>
          <p:spPr>
            <a:xfrm>
              <a:off x="431800" y="485659"/>
              <a:ext cx="1295400" cy="100800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rgbClr val="5C2A08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>
                <a:lnSpc>
                  <a:spcPts val="1347"/>
                </a:lnSpc>
              </a:pPr>
              <a:endParaRPr lang="en-IN" sz="1571" b="1" spc="-84" dirty="0">
                <a:solidFill>
                  <a:srgbClr val="6F7688"/>
                </a:solidFill>
                <a:latin typeface="Unica One" panose="02000506000000020004" pitchFamily="2" charset="0"/>
              </a:endParaRPr>
            </a:p>
          </p:txBody>
        </p:sp>
        <p:sp>
          <p:nvSpPr>
            <p:cNvPr id="66" name="TXT: 60% Off">
              <a:extLst>
                <a:ext uri="{FF2B5EF4-FFF2-40B4-BE49-F238E27FC236}">
                  <a16:creationId xmlns:a16="http://schemas.microsoft.com/office/drawing/2014/main" id="{B192962E-947F-D50A-573F-55BD91894C2C}"/>
                </a:ext>
              </a:extLst>
            </p:cNvPr>
            <p:cNvSpPr txBox="1"/>
            <p:nvPr/>
          </p:nvSpPr>
          <p:spPr>
            <a:xfrm>
              <a:off x="644558" y="698500"/>
              <a:ext cx="869887" cy="717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IN" sz="2800" dirty="0">
                  <a:solidFill>
                    <a:schemeClr val="accent2">
                      <a:lumMod val="50000"/>
                    </a:schemeClr>
                  </a:solidFill>
                  <a:latin typeface="Cormorant Unicase SemiBold" pitchFamily="2" charset="0"/>
                  <a:ea typeface="Cormorant Unicase SemiBold" pitchFamily="2" charset="0"/>
                </a:rPr>
                <a:t>60%</a:t>
              </a:r>
            </a:p>
            <a:p>
              <a:pPr algn="ctr">
                <a:lnSpc>
                  <a:spcPts val="1800"/>
                </a:lnSpc>
              </a:pPr>
              <a:r>
                <a:rPr lang="en-IN" sz="2800" dirty="0">
                  <a:solidFill>
                    <a:schemeClr val="accent2">
                      <a:lumMod val="50000"/>
                    </a:schemeClr>
                  </a:solidFill>
                  <a:latin typeface="Cormorant Unicase SemiBold" pitchFamily="2" charset="0"/>
                  <a:ea typeface="Cormorant Unicase SemiBold" pitchFamily="2" charset="0"/>
                </a:rPr>
                <a:t>off</a:t>
              </a:r>
            </a:p>
          </p:txBody>
        </p:sp>
      </p:grpSp>
      <p:sp>
        <p:nvSpPr>
          <p:cNvPr id="2" name="TXT: Address + Date">
            <a:extLst>
              <a:ext uri="{FF2B5EF4-FFF2-40B4-BE49-F238E27FC236}">
                <a16:creationId xmlns:a16="http://schemas.microsoft.com/office/drawing/2014/main" id="{061D8B1A-37B7-182A-B64C-0CB439BA93C6}"/>
              </a:ext>
            </a:extLst>
          </p:cNvPr>
          <p:cNvSpPr txBox="1"/>
          <p:nvPr/>
        </p:nvSpPr>
        <p:spPr>
          <a:xfrm>
            <a:off x="121920" y="5472831"/>
            <a:ext cx="40825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000" spc="180" dirty="0">
                <a:solidFill>
                  <a:srgbClr val="5C2A08"/>
                </a:solidFill>
                <a:latin typeface="Cormorant SC SemiBold" pitchFamily="2" charset="0"/>
                <a:ea typeface="Cormorant SC SemiBold" pitchFamily="2" charset="0"/>
              </a:rPr>
              <a:t>143 avenue plaza basement</a:t>
            </a:r>
          </a:p>
          <a:p>
            <a:pPr algn="r"/>
            <a:r>
              <a:rPr lang="en-IN" sz="2000" spc="180" dirty="0">
                <a:solidFill>
                  <a:srgbClr val="5C2A08"/>
                </a:solidFill>
                <a:latin typeface="Cormorant SC SemiBold" pitchFamily="2" charset="0"/>
                <a:ea typeface="Cormorant SC SemiBold" pitchFamily="2" charset="0"/>
              </a:rPr>
              <a:t>12-18 July 2026</a:t>
            </a:r>
          </a:p>
        </p:txBody>
      </p:sp>
      <p:sp>
        <p:nvSpPr>
          <p:cNvPr id="3" name="TXT: Clearance Sale">
            <a:extLst>
              <a:ext uri="{FF2B5EF4-FFF2-40B4-BE49-F238E27FC236}">
                <a16:creationId xmlns:a16="http://schemas.microsoft.com/office/drawing/2014/main" id="{EBFF70A9-6870-08A0-511C-B3E3B68C320B}"/>
              </a:ext>
            </a:extLst>
          </p:cNvPr>
          <p:cNvSpPr txBox="1"/>
          <p:nvPr/>
        </p:nvSpPr>
        <p:spPr>
          <a:xfrm>
            <a:off x="161040" y="887694"/>
            <a:ext cx="3393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spc="100" dirty="0">
                <a:solidFill>
                  <a:srgbClr val="5C2A08"/>
                </a:solidFill>
                <a:latin typeface="Cormorant Unicase SemiBold" pitchFamily="2" charset="0"/>
                <a:ea typeface="Cormorant Unicase SemiBold" pitchFamily="2" charset="0"/>
              </a:rPr>
              <a:t>clearance sale</a:t>
            </a:r>
          </a:p>
        </p:txBody>
      </p:sp>
      <p:sp>
        <p:nvSpPr>
          <p:cNvPr id="60" name="TXT: Web Address">
            <a:extLst>
              <a:ext uri="{FF2B5EF4-FFF2-40B4-BE49-F238E27FC236}">
                <a16:creationId xmlns:a16="http://schemas.microsoft.com/office/drawing/2014/main" id="{5BF7941A-CAF7-EBCC-51EB-FCEC9B211327}"/>
              </a:ext>
            </a:extLst>
          </p:cNvPr>
          <p:cNvSpPr txBox="1"/>
          <p:nvPr/>
        </p:nvSpPr>
        <p:spPr>
          <a:xfrm>
            <a:off x="179183" y="287863"/>
            <a:ext cx="3751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pc="300" dirty="0">
                <a:solidFill>
                  <a:srgbClr val="5C2A08"/>
                </a:solidFill>
                <a:latin typeface="Cormorant Unicase SemiBold" pitchFamily="2" charset="0"/>
                <a:ea typeface="Cormorant Unicase SemiBold" pitchFamily="2" charset="0"/>
              </a:rPr>
              <a:t>www.potteryinspires.shop</a:t>
            </a:r>
          </a:p>
        </p:txBody>
      </p:sp>
    </p:spTree>
    <p:extLst>
      <p:ext uri="{BB962C8B-B14F-4D97-AF65-F5344CB8AC3E}">
        <p14:creationId xmlns:p14="http://schemas.microsoft.com/office/powerpoint/2010/main" val="184565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750"/>
    </mc:Choice>
    <mc:Fallback xmlns="">
      <p:transition spd="slow" advClick="0" advTm="27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28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597</TotalTime>
  <Words>101</Words>
  <Application>Microsoft Office PowerPoint</Application>
  <PresentationFormat>Custom</PresentationFormat>
  <Paragraphs>37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Unica One</vt:lpstr>
      <vt:lpstr>Calibri Light</vt:lpstr>
      <vt:lpstr>Arial</vt:lpstr>
      <vt:lpstr>Calibri</vt:lpstr>
      <vt:lpstr>Aptos</vt:lpstr>
      <vt:lpstr>Cormorant Unicase SemiBold</vt:lpstr>
      <vt:lpstr>Cormorant SC SemiBold</vt:lpstr>
      <vt:lpstr>Office 2013 - 2022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Partha Bhattacharya</dc:creator>
  <cp:lastModifiedBy>Partha Bhattacharya</cp:lastModifiedBy>
  <cp:revision>32</cp:revision>
  <dcterms:created xsi:type="dcterms:W3CDTF">2023-12-09T08:03:14Z</dcterms:created>
  <dcterms:modified xsi:type="dcterms:W3CDTF">2024-10-05T08:06:08Z</dcterms:modified>
</cp:coreProperties>
</file>